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281" r:id="rId4"/>
    <p:sldId id="276" r:id="rId5"/>
    <p:sldId id="279" r:id="rId6"/>
    <p:sldId id="324" r:id="rId7"/>
    <p:sldId id="326" r:id="rId8"/>
    <p:sldId id="309" r:id="rId9"/>
    <p:sldId id="327" r:id="rId10"/>
    <p:sldId id="273" r:id="rId11"/>
    <p:sldId id="262" r:id="rId12"/>
    <p:sldId id="282" r:id="rId13"/>
    <p:sldId id="300" r:id="rId14"/>
    <p:sldId id="280" r:id="rId15"/>
    <p:sldId id="289" r:id="rId16"/>
    <p:sldId id="302" r:id="rId17"/>
    <p:sldId id="301" r:id="rId18"/>
    <p:sldId id="290" r:id="rId19"/>
    <p:sldId id="278" r:id="rId20"/>
    <p:sldId id="286" r:id="rId21"/>
    <p:sldId id="299" r:id="rId22"/>
    <p:sldId id="283" r:id="rId23"/>
    <p:sldId id="297" r:id="rId24"/>
    <p:sldId id="296"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3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8189AC4C-E36A-4F66-9BFE-43102ADD1AB2}">
          <p14:sldIdLst>
            <p14:sldId id="256"/>
            <p14:sldId id="257"/>
            <p14:sldId id="281"/>
            <p14:sldId id="276"/>
            <p14:sldId id="279"/>
            <p14:sldId id="324"/>
            <p14:sldId id="326"/>
            <p14:sldId id="309"/>
            <p14:sldId id="327"/>
            <p14:sldId id="273"/>
            <p14:sldId id="262"/>
            <p14:sldId id="282"/>
          </p14:sldIdLst>
        </p14:section>
        <p14:section name="Sección sin título" id="{4D4DCF61-5886-45C3-A632-15570CF2403C}">
          <p14:sldIdLst>
            <p14:sldId id="300"/>
            <p14:sldId id="280"/>
            <p14:sldId id="289"/>
            <p14:sldId id="302"/>
            <p14:sldId id="301"/>
            <p14:sldId id="290"/>
            <p14:sldId id="278"/>
            <p14:sldId id="286"/>
            <p14:sldId id="299"/>
            <p14:sldId id="283"/>
            <p14:sldId id="297"/>
            <p14:sldId id="296"/>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3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 Villaverde Dominguez" initials="GVD" lastIdx="2" clrIdx="0">
    <p:extLst>
      <p:ext uri="{19B8F6BF-5375-455C-9EA6-DF929625EA0E}">
        <p15:presenceInfo xmlns:p15="http://schemas.microsoft.com/office/powerpoint/2012/main" userId="e6c43aac163165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D20FD-04D4-453C-8F8C-3CAB77F09B88}" type="datetimeFigureOut">
              <a:rPr lang="es-ES" smtClean="0"/>
              <a:t>03/09/2020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C49BC-5390-4850-A516-AFBE9C92B8DC}" type="slidenum">
              <a:rPr lang="es-ES" smtClean="0"/>
              <a:t>‹Nº›</a:t>
            </a:fld>
            <a:endParaRPr lang="es-ES"/>
          </a:p>
        </p:txBody>
      </p:sp>
    </p:spTree>
    <p:extLst>
      <p:ext uri="{BB962C8B-B14F-4D97-AF65-F5344CB8AC3E}">
        <p14:creationId xmlns:p14="http://schemas.microsoft.com/office/powerpoint/2010/main" val="1835727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4C49BC-5390-4850-A516-AFBE9C92B8DC}" type="slidenum">
              <a:rPr lang="es-ES" smtClean="0"/>
              <a:t>8</a:t>
            </a:fld>
            <a:endParaRPr lang="es-ES"/>
          </a:p>
        </p:txBody>
      </p:sp>
    </p:spTree>
    <p:extLst>
      <p:ext uri="{BB962C8B-B14F-4D97-AF65-F5344CB8AC3E}">
        <p14:creationId xmlns:p14="http://schemas.microsoft.com/office/powerpoint/2010/main" val="423209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4C49BC-5390-4850-A516-AFBE9C92B8DC}" type="slidenum">
              <a:rPr lang="es-ES" smtClean="0"/>
              <a:t>16</a:t>
            </a:fld>
            <a:endParaRPr lang="es-ES"/>
          </a:p>
        </p:txBody>
      </p:sp>
    </p:spTree>
    <p:extLst>
      <p:ext uri="{BB962C8B-B14F-4D97-AF65-F5344CB8AC3E}">
        <p14:creationId xmlns:p14="http://schemas.microsoft.com/office/powerpoint/2010/main" val="372071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4C49BC-5390-4850-A516-AFBE9C92B8DC}" type="slidenum">
              <a:rPr lang="es-ES" smtClean="0"/>
              <a:t>18</a:t>
            </a:fld>
            <a:endParaRPr lang="es-ES"/>
          </a:p>
        </p:txBody>
      </p:sp>
    </p:spTree>
    <p:extLst>
      <p:ext uri="{BB962C8B-B14F-4D97-AF65-F5344CB8AC3E}">
        <p14:creationId xmlns:p14="http://schemas.microsoft.com/office/powerpoint/2010/main" val="256975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4C49BC-5390-4850-A516-AFBE9C92B8DC}" type="slidenum">
              <a:rPr lang="es-ES" smtClean="0"/>
              <a:t>20</a:t>
            </a:fld>
            <a:endParaRPr lang="es-ES"/>
          </a:p>
        </p:txBody>
      </p:sp>
    </p:spTree>
    <p:extLst>
      <p:ext uri="{BB962C8B-B14F-4D97-AF65-F5344CB8AC3E}">
        <p14:creationId xmlns:p14="http://schemas.microsoft.com/office/powerpoint/2010/main" val="39634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4C49BC-5390-4850-A516-AFBE9C92B8DC}" type="slidenum">
              <a:rPr lang="es-ES" smtClean="0"/>
              <a:t>23</a:t>
            </a:fld>
            <a:endParaRPr lang="es-ES"/>
          </a:p>
        </p:txBody>
      </p:sp>
    </p:spTree>
    <p:extLst>
      <p:ext uri="{BB962C8B-B14F-4D97-AF65-F5344CB8AC3E}">
        <p14:creationId xmlns:p14="http://schemas.microsoft.com/office/powerpoint/2010/main" val="47452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2610929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172948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297904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270373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1209710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175520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427800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364624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258390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1404309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BE50D1A-8B7D-4FCD-934F-BAA3538AAF0D}" type="datetimeFigureOut">
              <a:rPr lang="es-ES" smtClean="0"/>
              <a:t>03/09/2020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F53CBF52-E425-4F4E-9572-BFCBDDB7FA29}" type="slidenum">
              <a:rPr lang="es-ES" smtClean="0"/>
              <a:t>‹Nº›</a:t>
            </a:fld>
            <a:endParaRPr lang="es-ES" dirty="0"/>
          </a:p>
        </p:txBody>
      </p:sp>
    </p:spTree>
    <p:extLst>
      <p:ext uri="{BB962C8B-B14F-4D97-AF65-F5344CB8AC3E}">
        <p14:creationId xmlns:p14="http://schemas.microsoft.com/office/powerpoint/2010/main" val="94060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50D1A-8B7D-4FCD-934F-BAA3538AAF0D}" type="datetimeFigureOut">
              <a:rPr lang="es-ES" smtClean="0"/>
              <a:t>03/09/2020</a:t>
            </a:fld>
            <a:endParaRPr lang="es-E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CBF52-E425-4F4E-9572-BFCBDDB7FA29}" type="slidenum">
              <a:rPr lang="es-ES" smtClean="0"/>
              <a:t>‹Nº›</a:t>
            </a:fld>
            <a:endParaRPr lang="es-ES" dirty="0"/>
          </a:p>
        </p:txBody>
      </p:sp>
    </p:spTree>
    <p:extLst>
      <p:ext uri="{BB962C8B-B14F-4D97-AF65-F5344CB8AC3E}">
        <p14:creationId xmlns:p14="http://schemas.microsoft.com/office/powerpoint/2010/main" val="1852284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3" Type="http://schemas.openxmlformats.org/officeDocument/2006/relationships/image" Target="../media/image26.jpeg"/><Relationship Id="rId18" Type="http://schemas.openxmlformats.org/officeDocument/2006/relationships/image" Target="../media/image31.jpeg"/><Relationship Id="rId26" Type="http://schemas.openxmlformats.org/officeDocument/2006/relationships/image" Target="../media/image39.jpeg"/><Relationship Id="rId3" Type="http://schemas.openxmlformats.org/officeDocument/2006/relationships/image" Target="../media/image16.jpeg"/><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5" Type="http://schemas.openxmlformats.org/officeDocument/2006/relationships/image" Target="../media/image38.jpeg"/><Relationship Id="rId33" Type="http://schemas.openxmlformats.org/officeDocument/2006/relationships/image" Target="../media/image10.png"/><Relationship Id="rId2" Type="http://schemas.openxmlformats.org/officeDocument/2006/relationships/image" Target="../media/image15.jpeg"/><Relationship Id="rId16" Type="http://schemas.openxmlformats.org/officeDocument/2006/relationships/image" Target="../media/image29.jpeg"/><Relationship Id="rId20" Type="http://schemas.openxmlformats.org/officeDocument/2006/relationships/image" Target="../media/image33.jpeg"/><Relationship Id="rId29"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24" Type="http://schemas.openxmlformats.org/officeDocument/2006/relationships/image" Target="../media/image37.jpeg"/><Relationship Id="rId32" Type="http://schemas.openxmlformats.org/officeDocument/2006/relationships/image" Target="../media/image45.jpe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jpeg"/><Relationship Id="rId28" Type="http://schemas.openxmlformats.org/officeDocument/2006/relationships/image" Target="../media/image41.jpe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jpeg"/><Relationship Id="rId27" Type="http://schemas.openxmlformats.org/officeDocument/2006/relationships/image" Target="../media/image40.jpeg"/><Relationship Id="rId30" Type="http://schemas.openxmlformats.org/officeDocument/2006/relationships/image" Target="../media/image43.jpeg"/><Relationship Id="rId8"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60.jpe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2.jp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9.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4.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5.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8.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9.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0.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1.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2.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6.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7.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8.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9.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0.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1.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hyperlink" Target="http://www.martechcorporation.com/" TargetMode="External"/><Relationship Id="rId2" Type="http://schemas.openxmlformats.org/officeDocument/2006/relationships/hyperlink" Target="mailto:martechcorporation@martechcorporation.com" TargetMode="Externa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1" y="0"/>
            <a:ext cx="12192001"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36F1ACF3-D6A7-44AC-8186-0FE264C83A1D}"/>
              </a:ext>
            </a:extLst>
          </p:cNvPr>
          <p:cNvSpPr/>
          <p:nvPr/>
        </p:nvSpPr>
        <p:spPr>
          <a:xfrm>
            <a:off x="2185337" y="4311512"/>
            <a:ext cx="8004205"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latin typeface="Myriad Pro"/>
              </a:rPr>
              <a:t>INNOVATION AND DESIGN</a:t>
            </a:r>
          </a:p>
        </p:txBody>
      </p:sp>
      <p:sp>
        <p:nvSpPr>
          <p:cNvPr id="7" name="Rectángulo 6">
            <a:extLst>
              <a:ext uri="{FF2B5EF4-FFF2-40B4-BE49-F238E27FC236}">
                <a16:creationId xmlns:a16="http://schemas.microsoft.com/office/drawing/2014/main" id="{2B3C286F-83EE-4229-959D-DE88E6272AB1}"/>
              </a:ext>
            </a:extLst>
          </p:cNvPr>
          <p:cNvSpPr/>
          <p:nvPr/>
        </p:nvSpPr>
        <p:spPr>
          <a:xfrm>
            <a:off x="-2" y="6330458"/>
            <a:ext cx="12192001"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pic>
        <p:nvPicPr>
          <p:cNvPr id="4" name="Imagen 3">
            <a:extLst>
              <a:ext uri="{FF2B5EF4-FFF2-40B4-BE49-F238E27FC236}">
                <a16:creationId xmlns:a16="http://schemas.microsoft.com/office/drawing/2014/main" id="{40E2C5CF-97C9-40A0-B36A-B6C5F8313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680" y="993140"/>
            <a:ext cx="4664635" cy="3318372"/>
          </a:xfrm>
          <a:prstGeom prst="rect">
            <a:avLst/>
          </a:prstGeom>
        </p:spPr>
      </p:pic>
    </p:spTree>
    <p:extLst>
      <p:ext uri="{BB962C8B-B14F-4D97-AF65-F5344CB8AC3E}">
        <p14:creationId xmlns:p14="http://schemas.microsoft.com/office/powerpoint/2010/main" val="103279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621704"/>
            <a:ext cx="2671358" cy="5383780"/>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CUSTOMERS AREAS:</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691385" y="0"/>
            <a:ext cx="257973" cy="73053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CUSTOMERS</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206968" y="2349253"/>
            <a:ext cx="2198253" cy="2660253"/>
          </a:xfrm>
          <a:noFill/>
        </p:spPr>
        <p:txBody>
          <a:bodyPr>
            <a:normAutofit/>
          </a:bodyPr>
          <a:lstStyle/>
          <a:p>
            <a:pPr>
              <a:buFont typeface="Wingdings" panose="05000000000000000000" pitchFamily="2" charset="2"/>
              <a:buChar char="Ø"/>
            </a:pPr>
            <a:r>
              <a:rPr lang="es-ES" sz="1200" dirty="0">
                <a:solidFill>
                  <a:schemeClr val="tx1">
                    <a:lumMod val="65000"/>
                    <a:lumOff val="35000"/>
                  </a:schemeClr>
                </a:solidFill>
                <a:latin typeface="Myriad Pro"/>
              </a:rPr>
              <a:t> </a:t>
            </a:r>
            <a:r>
              <a:rPr lang="es-ES" sz="1200" dirty="0" err="1">
                <a:solidFill>
                  <a:schemeClr val="tx1">
                    <a:lumMod val="75000"/>
                    <a:lumOff val="25000"/>
                  </a:schemeClr>
                </a:solidFill>
                <a:latin typeface="Myriad Pro"/>
              </a:rPr>
              <a:t>Aeronautical</a:t>
            </a:r>
            <a:endParaRPr lang="es-ES" sz="1200" dirty="0">
              <a:solidFill>
                <a:schemeClr val="tx1">
                  <a:lumMod val="75000"/>
                  <a:lumOff val="25000"/>
                </a:schemeClr>
              </a:solidFill>
              <a:latin typeface="Myriad Pro"/>
            </a:endParaRPr>
          </a:p>
          <a:p>
            <a:pPr>
              <a:buFont typeface="Wingdings" panose="05000000000000000000" pitchFamily="2" charset="2"/>
              <a:buChar char="Ø"/>
            </a:pP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Automobile</a:t>
            </a:r>
            <a:endParaRPr lang="es-ES" sz="1200" dirty="0">
              <a:solidFill>
                <a:schemeClr val="tx1">
                  <a:lumMod val="75000"/>
                  <a:lumOff val="25000"/>
                </a:schemeClr>
              </a:solidFill>
              <a:latin typeface="Myriad Pro"/>
            </a:endParaRPr>
          </a:p>
          <a:p>
            <a:pPr>
              <a:buFont typeface="Wingdings" panose="05000000000000000000" pitchFamily="2" charset="2"/>
              <a:buChar char="Ø"/>
            </a:pP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Industry</a:t>
            </a:r>
            <a:endParaRPr lang="es-ES" sz="1200" dirty="0">
              <a:solidFill>
                <a:schemeClr val="tx1">
                  <a:lumMod val="75000"/>
                  <a:lumOff val="25000"/>
                </a:schemeClr>
              </a:solidFill>
              <a:latin typeface="Myriad Pro"/>
            </a:endParaRPr>
          </a:p>
          <a:p>
            <a:pPr marL="536575" indent="-177800">
              <a:buFont typeface="Wingdings" panose="05000000000000000000" pitchFamily="2" charset="2"/>
              <a:buChar char="ü"/>
            </a:pPr>
            <a:r>
              <a:rPr lang="es-ES" sz="1200" b="0" dirty="0">
                <a:solidFill>
                  <a:schemeClr val="tx1">
                    <a:lumMod val="75000"/>
                    <a:lumOff val="25000"/>
                  </a:schemeClr>
                </a:solidFill>
                <a:latin typeface="Myriad Pro"/>
              </a:rPr>
              <a:t>Wood </a:t>
            </a:r>
            <a:r>
              <a:rPr lang="es-ES" sz="1200" b="0" dirty="0" err="1">
                <a:solidFill>
                  <a:schemeClr val="tx1">
                    <a:lumMod val="75000"/>
                    <a:lumOff val="25000"/>
                  </a:schemeClr>
                </a:solidFill>
                <a:latin typeface="Myriad Pro"/>
              </a:rPr>
              <a:t>Finishing</a:t>
            </a:r>
            <a:endParaRPr lang="es-ES" sz="1200" b="0" dirty="0">
              <a:solidFill>
                <a:schemeClr val="tx1">
                  <a:lumMod val="75000"/>
                  <a:lumOff val="25000"/>
                </a:schemeClr>
              </a:solidFill>
              <a:latin typeface="Myriad Pro"/>
            </a:endParaRPr>
          </a:p>
          <a:p>
            <a:pPr marL="536575" indent="-177800">
              <a:buFont typeface="Wingdings" panose="05000000000000000000" pitchFamily="2" charset="2"/>
              <a:buChar char="ü"/>
            </a:pPr>
            <a:r>
              <a:rPr lang="es-ES" sz="1200" b="0" dirty="0">
                <a:solidFill>
                  <a:schemeClr val="tx1">
                    <a:lumMod val="75000"/>
                    <a:lumOff val="25000"/>
                  </a:schemeClr>
                </a:solidFill>
                <a:latin typeface="Myriad Pro"/>
              </a:rPr>
              <a:t>Metal</a:t>
            </a:r>
          </a:p>
          <a:p>
            <a:pPr marL="536575" indent="-177800">
              <a:buFont typeface="Wingdings" panose="05000000000000000000" pitchFamily="2" charset="2"/>
              <a:buChar char="ü"/>
            </a:pPr>
            <a:r>
              <a:rPr lang="es-ES" sz="1200" b="0" dirty="0" err="1">
                <a:solidFill>
                  <a:schemeClr val="tx1">
                    <a:lumMod val="75000"/>
                    <a:lumOff val="25000"/>
                  </a:schemeClr>
                </a:solidFill>
                <a:latin typeface="Myriad Pro"/>
              </a:rPr>
              <a:t>Renewable</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energies</a:t>
            </a:r>
            <a:endParaRPr lang="es-ES" sz="1200" b="0" dirty="0">
              <a:solidFill>
                <a:schemeClr val="tx1">
                  <a:lumMod val="75000"/>
                  <a:lumOff val="25000"/>
                </a:schemeClr>
              </a:solidFill>
              <a:latin typeface="Myriad Pro"/>
            </a:endParaRPr>
          </a:p>
          <a:p>
            <a:pPr>
              <a:buFont typeface="Wingdings" panose="05000000000000000000" pitchFamily="2" charset="2"/>
              <a:buChar char="Ø"/>
            </a:pP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Railway</a:t>
            </a:r>
            <a:endParaRPr lang="es-ES" sz="1200" dirty="0">
              <a:solidFill>
                <a:schemeClr val="tx1">
                  <a:lumMod val="75000"/>
                  <a:lumOff val="25000"/>
                </a:schemeClr>
              </a:solidFill>
              <a:latin typeface="Myriad Pro"/>
            </a:endParaRPr>
          </a:p>
          <a:p>
            <a:endParaRPr lang="es-ES" dirty="0"/>
          </a:p>
        </p:txBody>
      </p:sp>
      <p:sp>
        <p:nvSpPr>
          <p:cNvPr id="3074" name="Rectangle 60">
            <a:extLst>
              <a:ext uri="{FF2B5EF4-FFF2-40B4-BE49-F238E27FC236}">
                <a16:creationId xmlns:a16="http://schemas.microsoft.com/office/drawing/2014/main" id="{CCA5C086-9066-4585-A01B-24E647D81009}"/>
              </a:ext>
            </a:extLst>
          </p:cNvPr>
          <p:cNvSpPr>
            <a:spLocks noChangeArrowheads="1"/>
          </p:cNvSpPr>
          <p:nvPr/>
        </p:nvSpPr>
        <p:spPr bwMode="auto">
          <a:xfrm>
            <a:off x="2967326" y="68544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s-ES" sz="1000" b="0" i="0" u="none" strike="noStrike" cap="none" normalizeH="0" baseline="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s-E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s-ES" sz="1800" b="0" i="0" u="none" strike="noStrike" cap="none" normalizeH="0" baseline="0">
              <a:ln>
                <a:noFill/>
              </a:ln>
              <a:solidFill>
                <a:schemeClr val="tx1"/>
              </a:solidFill>
              <a:effectLst/>
              <a:latin typeface="Arial" panose="020B0604020202020204" pitchFamily="34" charset="0"/>
            </a:endParaRPr>
          </a:p>
        </p:txBody>
      </p:sp>
      <p:grpSp>
        <p:nvGrpSpPr>
          <p:cNvPr id="119" name="Group 1">
            <a:extLst>
              <a:ext uri="{FF2B5EF4-FFF2-40B4-BE49-F238E27FC236}">
                <a16:creationId xmlns:a16="http://schemas.microsoft.com/office/drawing/2014/main" id="{91B7E9E5-119F-4C0B-B9D3-2957DA420F6D}"/>
              </a:ext>
            </a:extLst>
          </p:cNvPr>
          <p:cNvGrpSpPr>
            <a:grpSpLocks/>
          </p:cNvGrpSpPr>
          <p:nvPr/>
        </p:nvGrpSpPr>
        <p:grpSpPr bwMode="auto">
          <a:xfrm>
            <a:off x="2967326" y="1621704"/>
            <a:ext cx="9224672" cy="5605005"/>
            <a:chOff x="-625" y="610"/>
            <a:chExt cx="15143" cy="7657"/>
          </a:xfrm>
        </p:grpSpPr>
        <p:grpSp>
          <p:nvGrpSpPr>
            <p:cNvPr id="120" name="Group 52">
              <a:extLst>
                <a:ext uri="{FF2B5EF4-FFF2-40B4-BE49-F238E27FC236}">
                  <a16:creationId xmlns:a16="http://schemas.microsoft.com/office/drawing/2014/main" id="{30A7A55E-0FD9-4E2A-B1C0-4BE030323292}"/>
                </a:ext>
              </a:extLst>
            </p:cNvPr>
            <p:cNvGrpSpPr>
              <a:grpSpLocks/>
            </p:cNvGrpSpPr>
            <p:nvPr/>
          </p:nvGrpSpPr>
          <p:grpSpPr bwMode="auto">
            <a:xfrm>
              <a:off x="-625" y="610"/>
              <a:ext cx="15143" cy="7657"/>
              <a:chOff x="-625" y="610"/>
              <a:chExt cx="15143" cy="7657"/>
            </a:xfrm>
          </p:grpSpPr>
          <p:sp>
            <p:nvSpPr>
              <p:cNvPr id="170" name="Freeform 53">
                <a:extLst>
                  <a:ext uri="{FF2B5EF4-FFF2-40B4-BE49-F238E27FC236}">
                    <a16:creationId xmlns:a16="http://schemas.microsoft.com/office/drawing/2014/main" id="{F15A7C30-B834-4E1C-8022-06A10F2C0E11}"/>
                  </a:ext>
                </a:extLst>
              </p:cNvPr>
              <p:cNvSpPr>
                <a:spLocks/>
              </p:cNvSpPr>
              <p:nvPr/>
            </p:nvSpPr>
            <p:spPr bwMode="auto">
              <a:xfrm>
                <a:off x="-625" y="610"/>
                <a:ext cx="15143" cy="7657"/>
              </a:xfrm>
              <a:custGeom>
                <a:avLst/>
                <a:gdLst>
                  <a:gd name="T0" fmla="*/ 0 w 14400"/>
                  <a:gd name="T1" fmla="*/ 0 h 8100"/>
                  <a:gd name="T2" fmla="*/ 14400 w 14400"/>
                  <a:gd name="T3" fmla="*/ 0 h 8100"/>
                  <a:gd name="T4" fmla="*/ 14400 w 14400"/>
                  <a:gd name="T5" fmla="*/ 8100 h 8100"/>
                  <a:gd name="T6" fmla="*/ 0 w 14400"/>
                  <a:gd name="T7" fmla="*/ 8100 h 8100"/>
                  <a:gd name="T8" fmla="*/ 0 w 14400"/>
                  <a:gd name="T9" fmla="*/ 0 h 8100"/>
                </a:gdLst>
                <a:ahLst/>
                <a:cxnLst>
                  <a:cxn ang="0">
                    <a:pos x="T0" y="T1"/>
                  </a:cxn>
                  <a:cxn ang="0">
                    <a:pos x="T2" y="T3"/>
                  </a:cxn>
                  <a:cxn ang="0">
                    <a:pos x="T4" y="T5"/>
                  </a:cxn>
                  <a:cxn ang="0">
                    <a:pos x="T6" y="T7"/>
                  </a:cxn>
                  <a:cxn ang="0">
                    <a:pos x="T8" y="T9"/>
                  </a:cxn>
                </a:cxnLst>
                <a:rect l="0" t="0" r="r" b="b"/>
                <a:pathLst>
                  <a:path w="14400" h="8100">
                    <a:moveTo>
                      <a:pt x="0" y="0"/>
                    </a:moveTo>
                    <a:lnTo>
                      <a:pt x="14400" y="0"/>
                    </a:lnTo>
                    <a:lnTo>
                      <a:pt x="14400" y="8100"/>
                    </a:lnTo>
                    <a:lnTo>
                      <a:pt x="0" y="810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pSp>
          <p:nvGrpSpPr>
            <p:cNvPr id="121" name="Group 49">
              <a:extLst>
                <a:ext uri="{FF2B5EF4-FFF2-40B4-BE49-F238E27FC236}">
                  <a16:creationId xmlns:a16="http://schemas.microsoft.com/office/drawing/2014/main" id="{EEEF40D7-1C6F-46E9-B54C-B12C03D6BBD0}"/>
                </a:ext>
              </a:extLst>
            </p:cNvPr>
            <p:cNvGrpSpPr>
              <a:grpSpLocks/>
            </p:cNvGrpSpPr>
            <p:nvPr/>
          </p:nvGrpSpPr>
          <p:grpSpPr bwMode="auto">
            <a:xfrm>
              <a:off x="254" y="1754"/>
              <a:ext cx="4143" cy="5955"/>
              <a:chOff x="254" y="1754"/>
              <a:chExt cx="4143" cy="5955"/>
            </a:xfrm>
          </p:grpSpPr>
          <p:sp>
            <p:nvSpPr>
              <p:cNvPr id="168" name="Freeform 51">
                <a:extLst>
                  <a:ext uri="{FF2B5EF4-FFF2-40B4-BE49-F238E27FC236}">
                    <a16:creationId xmlns:a16="http://schemas.microsoft.com/office/drawing/2014/main" id="{1A78173D-F332-4CD7-8366-D6AF27519C35}"/>
                  </a:ext>
                </a:extLst>
              </p:cNvPr>
              <p:cNvSpPr>
                <a:spLocks/>
              </p:cNvSpPr>
              <p:nvPr/>
            </p:nvSpPr>
            <p:spPr bwMode="auto">
              <a:xfrm>
                <a:off x="254" y="1754"/>
                <a:ext cx="4143" cy="5955"/>
              </a:xfrm>
              <a:custGeom>
                <a:avLst/>
                <a:gdLst>
                  <a:gd name="T0" fmla="+- 0 929 254"/>
                  <a:gd name="T1" fmla="*/ T0 w 4143"/>
                  <a:gd name="T2" fmla="+- 0 7709 1754"/>
                  <a:gd name="T3" fmla="*/ 7709 h 5955"/>
                  <a:gd name="T4" fmla="+- 0 857 254"/>
                  <a:gd name="T5" fmla="*/ T4 w 4143"/>
                  <a:gd name="T6" fmla="+- 0 7702 1754"/>
                  <a:gd name="T7" fmla="*/ 7702 h 5955"/>
                  <a:gd name="T8" fmla="+- 0 720 254"/>
                  <a:gd name="T9" fmla="*/ T8 w 4143"/>
                  <a:gd name="T10" fmla="+- 0 7666 1754"/>
                  <a:gd name="T11" fmla="*/ 7666 h 5955"/>
                  <a:gd name="T12" fmla="+- 0 595 254"/>
                  <a:gd name="T13" fmla="*/ T12 w 4143"/>
                  <a:gd name="T14" fmla="+- 0 7606 1754"/>
                  <a:gd name="T15" fmla="*/ 7606 h 5955"/>
                  <a:gd name="T16" fmla="+- 0 439 254"/>
                  <a:gd name="T17" fmla="*/ T16 w 4143"/>
                  <a:gd name="T18" fmla="+- 0 7476 1754"/>
                  <a:gd name="T19" fmla="*/ 7476 h 5955"/>
                  <a:gd name="T20" fmla="+- 0 374 254"/>
                  <a:gd name="T21" fmla="*/ T20 w 4143"/>
                  <a:gd name="T22" fmla="+- 0 7397 1754"/>
                  <a:gd name="T23" fmla="*/ 7397 h 5955"/>
                  <a:gd name="T24" fmla="+- 0 341 254"/>
                  <a:gd name="T25" fmla="*/ T24 w 4143"/>
                  <a:gd name="T26" fmla="+- 0 7337 1754"/>
                  <a:gd name="T27" fmla="*/ 7337 h 5955"/>
                  <a:gd name="T28" fmla="+- 0 298 254"/>
                  <a:gd name="T29" fmla="*/ T28 w 4143"/>
                  <a:gd name="T30" fmla="+- 0 7243 1754"/>
                  <a:gd name="T31" fmla="*/ 7243 h 5955"/>
                  <a:gd name="T32" fmla="+- 0 262 254"/>
                  <a:gd name="T33" fmla="*/ T32 w 4143"/>
                  <a:gd name="T34" fmla="+- 0 7106 1754"/>
                  <a:gd name="T35" fmla="*/ 7106 h 5955"/>
                  <a:gd name="T36" fmla="+- 0 254 254"/>
                  <a:gd name="T37" fmla="*/ T36 w 4143"/>
                  <a:gd name="T38" fmla="+- 0 2429 1754"/>
                  <a:gd name="T39" fmla="*/ 2429 h 5955"/>
                  <a:gd name="T40" fmla="+- 0 276 254"/>
                  <a:gd name="T41" fmla="*/ T40 w 4143"/>
                  <a:gd name="T42" fmla="+- 0 2287 1754"/>
                  <a:gd name="T43" fmla="*/ 2287 h 5955"/>
                  <a:gd name="T44" fmla="+- 0 338 254"/>
                  <a:gd name="T45" fmla="*/ T44 w 4143"/>
                  <a:gd name="T46" fmla="+- 0 2126 1754"/>
                  <a:gd name="T47" fmla="*/ 2126 h 5955"/>
                  <a:gd name="T48" fmla="+- 0 437 254"/>
                  <a:gd name="T49" fmla="*/ T48 w 4143"/>
                  <a:gd name="T50" fmla="+- 0 1987 1754"/>
                  <a:gd name="T51" fmla="*/ 1987 h 5955"/>
                  <a:gd name="T52" fmla="+- 0 538 254"/>
                  <a:gd name="T53" fmla="*/ T52 w 4143"/>
                  <a:gd name="T54" fmla="+- 0 1896 1754"/>
                  <a:gd name="T55" fmla="*/ 1896 h 5955"/>
                  <a:gd name="T56" fmla="+- 0 624 254"/>
                  <a:gd name="T57" fmla="*/ T56 w 4143"/>
                  <a:gd name="T58" fmla="+- 0 1841 1754"/>
                  <a:gd name="T59" fmla="*/ 1841 h 5955"/>
                  <a:gd name="T60" fmla="+- 0 686 254"/>
                  <a:gd name="T61" fmla="*/ T60 w 4143"/>
                  <a:gd name="T62" fmla="+- 0 1810 1754"/>
                  <a:gd name="T63" fmla="*/ 1810 h 5955"/>
                  <a:gd name="T64" fmla="+- 0 751 254"/>
                  <a:gd name="T65" fmla="*/ T64 w 4143"/>
                  <a:gd name="T66" fmla="+- 0 1786 1754"/>
                  <a:gd name="T67" fmla="*/ 1786 h 5955"/>
                  <a:gd name="T68" fmla="+- 0 821 254"/>
                  <a:gd name="T69" fmla="*/ T68 w 4143"/>
                  <a:gd name="T70" fmla="+- 0 1769 1754"/>
                  <a:gd name="T71" fmla="*/ 1769 h 5955"/>
                  <a:gd name="T72" fmla="+- 0 890 254"/>
                  <a:gd name="T73" fmla="*/ T72 w 4143"/>
                  <a:gd name="T74" fmla="+- 0 1757 1754"/>
                  <a:gd name="T75" fmla="*/ 1757 h 5955"/>
                  <a:gd name="T76" fmla="+- 0 3722 254"/>
                  <a:gd name="T77" fmla="*/ T76 w 4143"/>
                  <a:gd name="T78" fmla="+- 0 1754 1754"/>
                  <a:gd name="T79" fmla="*/ 1754 h 5955"/>
                  <a:gd name="T80" fmla="+- 0 3862 254"/>
                  <a:gd name="T81" fmla="*/ T80 w 4143"/>
                  <a:gd name="T82" fmla="+- 0 1776 1754"/>
                  <a:gd name="T83" fmla="*/ 1776 h 5955"/>
                  <a:gd name="T84" fmla="+- 0 3973 254"/>
                  <a:gd name="T85" fmla="*/ T84 w 4143"/>
                  <a:gd name="T86" fmla="+- 0 1814 1754"/>
                  <a:gd name="T87" fmla="*/ 1814 h 5955"/>
                  <a:gd name="T88" fmla="+- 0 898 254"/>
                  <a:gd name="T89" fmla="*/ T88 w 4143"/>
                  <a:gd name="T90" fmla="+- 0 1817 1754"/>
                  <a:gd name="T91" fmla="*/ 1817 h 5955"/>
                  <a:gd name="T92" fmla="+- 0 833 254"/>
                  <a:gd name="T93" fmla="*/ T92 w 4143"/>
                  <a:gd name="T94" fmla="+- 0 1826 1754"/>
                  <a:gd name="T95" fmla="*/ 1826 h 5955"/>
                  <a:gd name="T96" fmla="+- 0 742 254"/>
                  <a:gd name="T97" fmla="*/ T96 w 4143"/>
                  <a:gd name="T98" fmla="+- 0 1853 1754"/>
                  <a:gd name="T99" fmla="*/ 1853 h 5955"/>
                  <a:gd name="T100" fmla="+- 0 626 254"/>
                  <a:gd name="T101" fmla="*/ T100 w 4143"/>
                  <a:gd name="T102" fmla="+- 0 1908 1754"/>
                  <a:gd name="T103" fmla="*/ 1908 h 5955"/>
                  <a:gd name="T104" fmla="+- 0 504 254"/>
                  <a:gd name="T105" fmla="*/ T104 w 4143"/>
                  <a:gd name="T106" fmla="+- 0 2004 1754"/>
                  <a:gd name="T107" fmla="*/ 2004 h 5955"/>
                  <a:gd name="T108" fmla="+- 0 408 254"/>
                  <a:gd name="T109" fmla="*/ T108 w 4143"/>
                  <a:gd name="T110" fmla="+- 0 2126 1754"/>
                  <a:gd name="T111" fmla="*/ 2126 h 5955"/>
                  <a:gd name="T112" fmla="+- 0 334 254"/>
                  <a:gd name="T113" fmla="*/ T112 w 4143"/>
                  <a:gd name="T114" fmla="+- 0 2302 1754"/>
                  <a:gd name="T115" fmla="*/ 2302 h 5955"/>
                  <a:gd name="T116" fmla="+- 0 314 254"/>
                  <a:gd name="T117" fmla="*/ T116 w 4143"/>
                  <a:gd name="T118" fmla="+- 0 2429 1754"/>
                  <a:gd name="T119" fmla="*/ 2429 h 5955"/>
                  <a:gd name="T120" fmla="+- 0 322 254"/>
                  <a:gd name="T121" fmla="*/ T120 w 4143"/>
                  <a:gd name="T122" fmla="+- 0 7097 1754"/>
                  <a:gd name="T123" fmla="*/ 7097 h 5955"/>
                  <a:gd name="T124" fmla="+- 0 353 254"/>
                  <a:gd name="T125" fmla="*/ T124 w 4143"/>
                  <a:gd name="T126" fmla="+- 0 7222 1754"/>
                  <a:gd name="T127" fmla="*/ 7222 h 5955"/>
                  <a:gd name="T128" fmla="+- 0 442 254"/>
                  <a:gd name="T129" fmla="*/ T128 w 4143"/>
                  <a:gd name="T130" fmla="+- 0 7387 1754"/>
                  <a:gd name="T131" fmla="*/ 7387 h 5955"/>
                  <a:gd name="T132" fmla="+- 0 526 254"/>
                  <a:gd name="T133" fmla="*/ T132 w 4143"/>
                  <a:gd name="T134" fmla="+- 0 7478 1754"/>
                  <a:gd name="T135" fmla="*/ 7478 h 5955"/>
                  <a:gd name="T136" fmla="+- 0 626 254"/>
                  <a:gd name="T137" fmla="*/ T136 w 4143"/>
                  <a:gd name="T138" fmla="+- 0 7555 1754"/>
                  <a:gd name="T139" fmla="*/ 7555 h 5955"/>
                  <a:gd name="T140" fmla="+- 0 739 254"/>
                  <a:gd name="T141" fmla="*/ T140 w 4143"/>
                  <a:gd name="T142" fmla="+- 0 7608 1754"/>
                  <a:gd name="T143" fmla="*/ 7608 h 5955"/>
                  <a:gd name="T144" fmla="+- 0 864 254"/>
                  <a:gd name="T145" fmla="*/ T144 w 4143"/>
                  <a:gd name="T146" fmla="+- 0 7642 1754"/>
                  <a:gd name="T147" fmla="*/ 7642 h 5955"/>
                  <a:gd name="T148" fmla="+- 0 929 254"/>
                  <a:gd name="T149" fmla="*/ T148 w 4143"/>
                  <a:gd name="T150" fmla="+- 0 7649 1754"/>
                  <a:gd name="T151" fmla="*/ 7649 h 5955"/>
                  <a:gd name="T152" fmla="+- 0 3962 254"/>
                  <a:gd name="T153" fmla="*/ T152 w 4143"/>
                  <a:gd name="T154" fmla="+- 0 7654 1754"/>
                  <a:gd name="T155" fmla="*/ 7654 h 5955"/>
                  <a:gd name="T156" fmla="+- 0 3898 254"/>
                  <a:gd name="T157" fmla="*/ T156 w 4143"/>
                  <a:gd name="T158" fmla="+- 0 7678 1754"/>
                  <a:gd name="T159" fmla="*/ 7678 h 5955"/>
                  <a:gd name="T160" fmla="+- 0 3830 254"/>
                  <a:gd name="T161" fmla="*/ T160 w 4143"/>
                  <a:gd name="T162" fmla="+- 0 7694 1754"/>
                  <a:gd name="T163" fmla="*/ 7694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4143" h="5955">
                    <a:moveTo>
                      <a:pt x="3468" y="5955"/>
                    </a:moveTo>
                    <a:lnTo>
                      <a:pt x="675" y="5955"/>
                    </a:lnTo>
                    <a:lnTo>
                      <a:pt x="639" y="5950"/>
                    </a:lnTo>
                    <a:lnTo>
                      <a:pt x="603" y="5948"/>
                    </a:lnTo>
                    <a:lnTo>
                      <a:pt x="533" y="5933"/>
                    </a:lnTo>
                    <a:lnTo>
                      <a:pt x="466" y="5912"/>
                    </a:lnTo>
                    <a:lnTo>
                      <a:pt x="404" y="5885"/>
                    </a:lnTo>
                    <a:lnTo>
                      <a:pt x="341" y="5852"/>
                    </a:lnTo>
                    <a:lnTo>
                      <a:pt x="233" y="5770"/>
                    </a:lnTo>
                    <a:lnTo>
                      <a:pt x="185" y="5722"/>
                    </a:lnTo>
                    <a:lnTo>
                      <a:pt x="142" y="5669"/>
                    </a:lnTo>
                    <a:lnTo>
                      <a:pt x="120" y="5643"/>
                    </a:lnTo>
                    <a:lnTo>
                      <a:pt x="104" y="5614"/>
                    </a:lnTo>
                    <a:lnTo>
                      <a:pt x="87" y="5583"/>
                    </a:lnTo>
                    <a:lnTo>
                      <a:pt x="70" y="5554"/>
                    </a:lnTo>
                    <a:lnTo>
                      <a:pt x="44" y="5489"/>
                    </a:lnTo>
                    <a:lnTo>
                      <a:pt x="22" y="5422"/>
                    </a:lnTo>
                    <a:lnTo>
                      <a:pt x="8" y="5352"/>
                    </a:lnTo>
                    <a:lnTo>
                      <a:pt x="0" y="5280"/>
                    </a:lnTo>
                    <a:lnTo>
                      <a:pt x="0" y="675"/>
                    </a:lnTo>
                    <a:lnTo>
                      <a:pt x="8" y="603"/>
                    </a:lnTo>
                    <a:lnTo>
                      <a:pt x="22" y="533"/>
                    </a:lnTo>
                    <a:lnTo>
                      <a:pt x="44" y="466"/>
                    </a:lnTo>
                    <a:lnTo>
                      <a:pt x="84" y="372"/>
                    </a:lnTo>
                    <a:lnTo>
                      <a:pt x="120" y="312"/>
                    </a:lnTo>
                    <a:lnTo>
                      <a:pt x="183" y="233"/>
                    </a:lnTo>
                    <a:lnTo>
                      <a:pt x="231" y="185"/>
                    </a:lnTo>
                    <a:lnTo>
                      <a:pt x="284" y="142"/>
                    </a:lnTo>
                    <a:lnTo>
                      <a:pt x="312" y="120"/>
                    </a:lnTo>
                    <a:lnTo>
                      <a:pt x="370" y="87"/>
                    </a:lnTo>
                    <a:lnTo>
                      <a:pt x="401" y="70"/>
                    </a:lnTo>
                    <a:lnTo>
                      <a:pt x="432" y="56"/>
                    </a:lnTo>
                    <a:lnTo>
                      <a:pt x="466" y="44"/>
                    </a:lnTo>
                    <a:lnTo>
                      <a:pt x="497" y="32"/>
                    </a:lnTo>
                    <a:lnTo>
                      <a:pt x="531" y="22"/>
                    </a:lnTo>
                    <a:lnTo>
                      <a:pt x="567" y="15"/>
                    </a:lnTo>
                    <a:lnTo>
                      <a:pt x="600" y="8"/>
                    </a:lnTo>
                    <a:lnTo>
                      <a:pt x="636" y="3"/>
                    </a:lnTo>
                    <a:lnTo>
                      <a:pt x="672" y="0"/>
                    </a:lnTo>
                    <a:lnTo>
                      <a:pt x="3468" y="0"/>
                    </a:lnTo>
                    <a:lnTo>
                      <a:pt x="3540" y="8"/>
                    </a:lnTo>
                    <a:lnTo>
                      <a:pt x="3608" y="22"/>
                    </a:lnTo>
                    <a:lnTo>
                      <a:pt x="3708" y="56"/>
                    </a:lnTo>
                    <a:lnTo>
                      <a:pt x="3719" y="60"/>
                    </a:lnTo>
                    <a:lnTo>
                      <a:pt x="677" y="60"/>
                    </a:lnTo>
                    <a:lnTo>
                      <a:pt x="644" y="63"/>
                    </a:lnTo>
                    <a:lnTo>
                      <a:pt x="612" y="68"/>
                    </a:lnTo>
                    <a:lnTo>
                      <a:pt x="579" y="72"/>
                    </a:lnTo>
                    <a:lnTo>
                      <a:pt x="548" y="80"/>
                    </a:lnTo>
                    <a:lnTo>
                      <a:pt x="488" y="99"/>
                    </a:lnTo>
                    <a:lnTo>
                      <a:pt x="430" y="123"/>
                    </a:lnTo>
                    <a:lnTo>
                      <a:pt x="372" y="154"/>
                    </a:lnTo>
                    <a:lnTo>
                      <a:pt x="322" y="188"/>
                    </a:lnTo>
                    <a:lnTo>
                      <a:pt x="250" y="250"/>
                    </a:lnTo>
                    <a:lnTo>
                      <a:pt x="190" y="320"/>
                    </a:lnTo>
                    <a:lnTo>
                      <a:pt x="154" y="372"/>
                    </a:lnTo>
                    <a:lnTo>
                      <a:pt x="111" y="456"/>
                    </a:lnTo>
                    <a:lnTo>
                      <a:pt x="80" y="548"/>
                    </a:lnTo>
                    <a:lnTo>
                      <a:pt x="68" y="610"/>
                    </a:lnTo>
                    <a:lnTo>
                      <a:pt x="60" y="675"/>
                    </a:lnTo>
                    <a:lnTo>
                      <a:pt x="60" y="5278"/>
                    </a:lnTo>
                    <a:lnTo>
                      <a:pt x="68" y="5343"/>
                    </a:lnTo>
                    <a:lnTo>
                      <a:pt x="80" y="5405"/>
                    </a:lnTo>
                    <a:lnTo>
                      <a:pt x="99" y="5468"/>
                    </a:lnTo>
                    <a:lnTo>
                      <a:pt x="123" y="5525"/>
                    </a:lnTo>
                    <a:lnTo>
                      <a:pt x="188" y="5633"/>
                    </a:lnTo>
                    <a:lnTo>
                      <a:pt x="228" y="5681"/>
                    </a:lnTo>
                    <a:lnTo>
                      <a:pt x="272" y="5724"/>
                    </a:lnTo>
                    <a:lnTo>
                      <a:pt x="320" y="5765"/>
                    </a:lnTo>
                    <a:lnTo>
                      <a:pt x="372" y="5801"/>
                    </a:lnTo>
                    <a:lnTo>
                      <a:pt x="456" y="5844"/>
                    </a:lnTo>
                    <a:lnTo>
                      <a:pt x="485" y="5854"/>
                    </a:lnTo>
                    <a:lnTo>
                      <a:pt x="516" y="5866"/>
                    </a:lnTo>
                    <a:lnTo>
                      <a:pt x="610" y="5888"/>
                    </a:lnTo>
                    <a:lnTo>
                      <a:pt x="644" y="5892"/>
                    </a:lnTo>
                    <a:lnTo>
                      <a:pt x="675" y="5895"/>
                    </a:lnTo>
                    <a:lnTo>
                      <a:pt x="3719" y="5895"/>
                    </a:lnTo>
                    <a:lnTo>
                      <a:pt x="3708" y="5900"/>
                    </a:lnTo>
                    <a:lnTo>
                      <a:pt x="3677" y="5912"/>
                    </a:lnTo>
                    <a:lnTo>
                      <a:pt x="3644" y="5924"/>
                    </a:lnTo>
                    <a:lnTo>
                      <a:pt x="3610" y="5933"/>
                    </a:lnTo>
                    <a:lnTo>
                      <a:pt x="3576" y="5940"/>
                    </a:lnTo>
                    <a:lnTo>
                      <a:pt x="3468" y="5955"/>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9" name="Freeform 50">
                <a:extLst>
                  <a:ext uri="{FF2B5EF4-FFF2-40B4-BE49-F238E27FC236}">
                    <a16:creationId xmlns:a16="http://schemas.microsoft.com/office/drawing/2014/main" id="{AB15F89D-F801-4196-8C64-43A37479E67B}"/>
                  </a:ext>
                </a:extLst>
              </p:cNvPr>
              <p:cNvSpPr>
                <a:spLocks/>
              </p:cNvSpPr>
              <p:nvPr/>
            </p:nvSpPr>
            <p:spPr bwMode="auto">
              <a:xfrm>
                <a:off x="254" y="1754"/>
                <a:ext cx="4143" cy="5955"/>
              </a:xfrm>
              <a:custGeom>
                <a:avLst/>
                <a:gdLst>
                  <a:gd name="T0" fmla="+- 0 3718 254"/>
                  <a:gd name="T1" fmla="*/ T0 w 4143"/>
                  <a:gd name="T2" fmla="+- 0 7649 1754"/>
                  <a:gd name="T3" fmla="*/ 7649 h 5955"/>
                  <a:gd name="T4" fmla="+- 0 3785 254"/>
                  <a:gd name="T5" fmla="*/ T4 w 4143"/>
                  <a:gd name="T6" fmla="+- 0 7642 1754"/>
                  <a:gd name="T7" fmla="*/ 7642 h 5955"/>
                  <a:gd name="T8" fmla="+- 0 3847 254"/>
                  <a:gd name="T9" fmla="*/ T8 w 4143"/>
                  <a:gd name="T10" fmla="+- 0 7627 1754"/>
                  <a:gd name="T11" fmla="*/ 7627 h 5955"/>
                  <a:gd name="T12" fmla="+- 0 3938 254"/>
                  <a:gd name="T13" fmla="*/ T12 w 4143"/>
                  <a:gd name="T14" fmla="+- 0 7598 1754"/>
                  <a:gd name="T15" fmla="*/ 7598 h 5955"/>
                  <a:gd name="T16" fmla="+- 0 4049 254"/>
                  <a:gd name="T17" fmla="*/ T16 w 4143"/>
                  <a:gd name="T18" fmla="+- 0 7538 1754"/>
                  <a:gd name="T19" fmla="*/ 7538 h 5955"/>
                  <a:gd name="T20" fmla="+- 0 4166 254"/>
                  <a:gd name="T21" fmla="*/ T20 w 4143"/>
                  <a:gd name="T22" fmla="+- 0 7435 1754"/>
                  <a:gd name="T23" fmla="*/ 7435 h 5955"/>
                  <a:gd name="T24" fmla="+- 0 4224 254"/>
                  <a:gd name="T25" fmla="*/ T24 w 4143"/>
                  <a:gd name="T26" fmla="+- 0 7363 1754"/>
                  <a:gd name="T27" fmla="*/ 7363 h 5955"/>
                  <a:gd name="T28" fmla="+- 0 4284 254"/>
                  <a:gd name="T29" fmla="*/ T28 w 4143"/>
                  <a:gd name="T30" fmla="+- 0 7253 1754"/>
                  <a:gd name="T31" fmla="*/ 7253 h 5955"/>
                  <a:gd name="T32" fmla="+- 0 4330 254"/>
                  <a:gd name="T33" fmla="*/ T32 w 4143"/>
                  <a:gd name="T34" fmla="+- 0 7099 1754"/>
                  <a:gd name="T35" fmla="*/ 7099 h 5955"/>
                  <a:gd name="T36" fmla="+- 0 4337 254"/>
                  <a:gd name="T37" fmla="*/ T36 w 4143"/>
                  <a:gd name="T38" fmla="+- 0 2465 1754"/>
                  <a:gd name="T39" fmla="*/ 2465 h 5955"/>
                  <a:gd name="T40" fmla="+- 0 4322 254"/>
                  <a:gd name="T41" fmla="*/ T40 w 4143"/>
                  <a:gd name="T42" fmla="+- 0 2333 1754"/>
                  <a:gd name="T43" fmla="*/ 2333 h 5955"/>
                  <a:gd name="T44" fmla="+- 0 4296 254"/>
                  <a:gd name="T45" fmla="*/ T44 w 4143"/>
                  <a:gd name="T46" fmla="+- 0 2242 1754"/>
                  <a:gd name="T47" fmla="*/ 2242 h 5955"/>
                  <a:gd name="T48" fmla="+- 0 4272 254"/>
                  <a:gd name="T49" fmla="*/ T48 w 4143"/>
                  <a:gd name="T50" fmla="+- 0 2184 1754"/>
                  <a:gd name="T51" fmla="*/ 2184 h 5955"/>
                  <a:gd name="T52" fmla="+- 0 4226 254"/>
                  <a:gd name="T53" fmla="*/ T52 w 4143"/>
                  <a:gd name="T54" fmla="+- 0 2100 1754"/>
                  <a:gd name="T55" fmla="*/ 2100 h 5955"/>
                  <a:gd name="T56" fmla="+- 0 4123 254"/>
                  <a:gd name="T57" fmla="*/ T56 w 4143"/>
                  <a:gd name="T58" fmla="+- 0 1982 1754"/>
                  <a:gd name="T59" fmla="*/ 1982 h 5955"/>
                  <a:gd name="T60" fmla="+- 0 4025 254"/>
                  <a:gd name="T61" fmla="*/ T60 w 4143"/>
                  <a:gd name="T62" fmla="+- 0 1908 1754"/>
                  <a:gd name="T63" fmla="*/ 1908 h 5955"/>
                  <a:gd name="T64" fmla="+- 0 3967 254"/>
                  <a:gd name="T65" fmla="*/ T64 w 4143"/>
                  <a:gd name="T66" fmla="+- 0 1877 1754"/>
                  <a:gd name="T67" fmla="*/ 1877 h 5955"/>
                  <a:gd name="T68" fmla="+- 0 3850 254"/>
                  <a:gd name="T69" fmla="*/ T68 w 4143"/>
                  <a:gd name="T70" fmla="+- 0 1834 1754"/>
                  <a:gd name="T71" fmla="*/ 1834 h 5955"/>
                  <a:gd name="T72" fmla="+- 0 3754 254"/>
                  <a:gd name="T73" fmla="*/ T72 w 4143"/>
                  <a:gd name="T74" fmla="+- 0 1817 1754"/>
                  <a:gd name="T75" fmla="*/ 1817 h 5955"/>
                  <a:gd name="T76" fmla="+- 0 3973 254"/>
                  <a:gd name="T77" fmla="*/ T76 w 4143"/>
                  <a:gd name="T78" fmla="+- 0 1814 1754"/>
                  <a:gd name="T79" fmla="*/ 1814 h 5955"/>
                  <a:gd name="T80" fmla="+- 0 4111 254"/>
                  <a:gd name="T81" fmla="*/ T80 w 4143"/>
                  <a:gd name="T82" fmla="+- 0 1894 1754"/>
                  <a:gd name="T83" fmla="*/ 1894 h 5955"/>
                  <a:gd name="T84" fmla="+- 0 4212 254"/>
                  <a:gd name="T85" fmla="*/ T84 w 4143"/>
                  <a:gd name="T86" fmla="+- 0 1985 1754"/>
                  <a:gd name="T87" fmla="*/ 1985 h 5955"/>
                  <a:gd name="T88" fmla="+- 0 4294 254"/>
                  <a:gd name="T89" fmla="*/ T88 w 4143"/>
                  <a:gd name="T90" fmla="+- 0 2095 1754"/>
                  <a:gd name="T91" fmla="*/ 2095 h 5955"/>
                  <a:gd name="T92" fmla="+- 0 4363 254"/>
                  <a:gd name="T93" fmla="*/ T92 w 4143"/>
                  <a:gd name="T94" fmla="+- 0 2251 1754"/>
                  <a:gd name="T95" fmla="*/ 2251 h 5955"/>
                  <a:gd name="T96" fmla="+- 0 4392 254"/>
                  <a:gd name="T97" fmla="*/ T96 w 4143"/>
                  <a:gd name="T98" fmla="+- 0 2390 1754"/>
                  <a:gd name="T99" fmla="*/ 2390 h 5955"/>
                  <a:gd name="T100" fmla="+- 0 4397 254"/>
                  <a:gd name="T101" fmla="*/ T100 w 4143"/>
                  <a:gd name="T102" fmla="+- 0 6998 1754"/>
                  <a:gd name="T103" fmla="*/ 6998 h 5955"/>
                  <a:gd name="T104" fmla="+- 0 4387 254"/>
                  <a:gd name="T105" fmla="*/ T104 w 4143"/>
                  <a:gd name="T106" fmla="+- 0 7106 1754"/>
                  <a:gd name="T107" fmla="*/ 7106 h 5955"/>
                  <a:gd name="T108" fmla="+- 0 4373 254"/>
                  <a:gd name="T109" fmla="*/ T108 w 4143"/>
                  <a:gd name="T110" fmla="+- 0 7176 1754"/>
                  <a:gd name="T111" fmla="*/ 7176 h 5955"/>
                  <a:gd name="T112" fmla="+- 0 4354 254"/>
                  <a:gd name="T113" fmla="*/ T112 w 4143"/>
                  <a:gd name="T114" fmla="+- 0 7241 1754"/>
                  <a:gd name="T115" fmla="*/ 7241 h 5955"/>
                  <a:gd name="T116" fmla="+- 0 4327 254"/>
                  <a:gd name="T117" fmla="*/ T116 w 4143"/>
                  <a:gd name="T118" fmla="+- 0 7306 1754"/>
                  <a:gd name="T119" fmla="*/ 7306 h 5955"/>
                  <a:gd name="T120" fmla="+- 0 4255 254"/>
                  <a:gd name="T121" fmla="*/ T120 w 4143"/>
                  <a:gd name="T122" fmla="+- 0 7423 1754"/>
                  <a:gd name="T123" fmla="*/ 7423 h 5955"/>
                  <a:gd name="T124" fmla="+- 0 4164 254"/>
                  <a:gd name="T125" fmla="*/ T124 w 4143"/>
                  <a:gd name="T126" fmla="+- 0 7524 1754"/>
                  <a:gd name="T127" fmla="*/ 7524 h 5955"/>
                  <a:gd name="T128" fmla="+- 0 4054 254"/>
                  <a:gd name="T129" fmla="*/ T128 w 4143"/>
                  <a:gd name="T130" fmla="+- 0 7606 1754"/>
                  <a:gd name="T131" fmla="*/ 7606 h 5955"/>
                  <a:gd name="T132" fmla="+- 0 3973 254"/>
                  <a:gd name="T133" fmla="*/ T132 w 4143"/>
                  <a:gd name="T134" fmla="+- 0 7649 1754"/>
                  <a:gd name="T135" fmla="*/ 7649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143" h="5955">
                    <a:moveTo>
                      <a:pt x="3719" y="5895"/>
                    </a:moveTo>
                    <a:lnTo>
                      <a:pt x="3464" y="5895"/>
                    </a:lnTo>
                    <a:lnTo>
                      <a:pt x="3497" y="5892"/>
                    </a:lnTo>
                    <a:lnTo>
                      <a:pt x="3531" y="5888"/>
                    </a:lnTo>
                    <a:lnTo>
                      <a:pt x="3562" y="5883"/>
                    </a:lnTo>
                    <a:lnTo>
                      <a:pt x="3593" y="5873"/>
                    </a:lnTo>
                    <a:lnTo>
                      <a:pt x="3624" y="5866"/>
                    </a:lnTo>
                    <a:lnTo>
                      <a:pt x="3684" y="5844"/>
                    </a:lnTo>
                    <a:lnTo>
                      <a:pt x="3742" y="5816"/>
                    </a:lnTo>
                    <a:lnTo>
                      <a:pt x="3795" y="5784"/>
                    </a:lnTo>
                    <a:lnTo>
                      <a:pt x="3869" y="5727"/>
                    </a:lnTo>
                    <a:lnTo>
                      <a:pt x="3912" y="5681"/>
                    </a:lnTo>
                    <a:lnTo>
                      <a:pt x="3934" y="5660"/>
                    </a:lnTo>
                    <a:lnTo>
                      <a:pt x="3970" y="5609"/>
                    </a:lnTo>
                    <a:lnTo>
                      <a:pt x="4004" y="5554"/>
                    </a:lnTo>
                    <a:lnTo>
                      <a:pt x="4030" y="5499"/>
                    </a:lnTo>
                    <a:lnTo>
                      <a:pt x="4052" y="5439"/>
                    </a:lnTo>
                    <a:lnTo>
                      <a:pt x="4076" y="5345"/>
                    </a:lnTo>
                    <a:lnTo>
                      <a:pt x="4083" y="5244"/>
                    </a:lnTo>
                    <a:lnTo>
                      <a:pt x="4083" y="711"/>
                    </a:lnTo>
                    <a:lnTo>
                      <a:pt x="4078" y="644"/>
                    </a:lnTo>
                    <a:lnTo>
                      <a:pt x="4068" y="579"/>
                    </a:lnTo>
                    <a:lnTo>
                      <a:pt x="4054" y="516"/>
                    </a:lnTo>
                    <a:lnTo>
                      <a:pt x="4042" y="488"/>
                    </a:lnTo>
                    <a:lnTo>
                      <a:pt x="4032" y="456"/>
                    </a:lnTo>
                    <a:lnTo>
                      <a:pt x="4018" y="430"/>
                    </a:lnTo>
                    <a:lnTo>
                      <a:pt x="3989" y="372"/>
                    </a:lnTo>
                    <a:lnTo>
                      <a:pt x="3972" y="346"/>
                    </a:lnTo>
                    <a:lnTo>
                      <a:pt x="3915" y="274"/>
                    </a:lnTo>
                    <a:lnTo>
                      <a:pt x="3869" y="228"/>
                    </a:lnTo>
                    <a:lnTo>
                      <a:pt x="3821" y="190"/>
                    </a:lnTo>
                    <a:lnTo>
                      <a:pt x="3771" y="154"/>
                    </a:lnTo>
                    <a:lnTo>
                      <a:pt x="3742" y="140"/>
                    </a:lnTo>
                    <a:lnTo>
                      <a:pt x="3713" y="123"/>
                    </a:lnTo>
                    <a:lnTo>
                      <a:pt x="3656" y="99"/>
                    </a:lnTo>
                    <a:lnTo>
                      <a:pt x="3596" y="80"/>
                    </a:lnTo>
                    <a:lnTo>
                      <a:pt x="3531" y="68"/>
                    </a:lnTo>
                    <a:lnTo>
                      <a:pt x="3500" y="63"/>
                    </a:lnTo>
                    <a:lnTo>
                      <a:pt x="3466" y="60"/>
                    </a:lnTo>
                    <a:lnTo>
                      <a:pt x="3719" y="60"/>
                    </a:lnTo>
                    <a:lnTo>
                      <a:pt x="3800" y="101"/>
                    </a:lnTo>
                    <a:lnTo>
                      <a:pt x="3857" y="140"/>
                    </a:lnTo>
                    <a:lnTo>
                      <a:pt x="3910" y="183"/>
                    </a:lnTo>
                    <a:lnTo>
                      <a:pt x="3958" y="231"/>
                    </a:lnTo>
                    <a:lnTo>
                      <a:pt x="4001" y="284"/>
                    </a:lnTo>
                    <a:lnTo>
                      <a:pt x="4040" y="341"/>
                    </a:lnTo>
                    <a:lnTo>
                      <a:pt x="4085" y="432"/>
                    </a:lnTo>
                    <a:lnTo>
                      <a:pt x="4109" y="497"/>
                    </a:lnTo>
                    <a:lnTo>
                      <a:pt x="4128" y="567"/>
                    </a:lnTo>
                    <a:lnTo>
                      <a:pt x="4138" y="636"/>
                    </a:lnTo>
                    <a:lnTo>
                      <a:pt x="4143" y="708"/>
                    </a:lnTo>
                    <a:lnTo>
                      <a:pt x="4143" y="5244"/>
                    </a:lnTo>
                    <a:lnTo>
                      <a:pt x="4138" y="5316"/>
                    </a:lnTo>
                    <a:lnTo>
                      <a:pt x="4133" y="5352"/>
                    </a:lnTo>
                    <a:lnTo>
                      <a:pt x="4128" y="5386"/>
                    </a:lnTo>
                    <a:lnTo>
                      <a:pt x="4119" y="5422"/>
                    </a:lnTo>
                    <a:lnTo>
                      <a:pt x="4112" y="5456"/>
                    </a:lnTo>
                    <a:lnTo>
                      <a:pt x="4100" y="5487"/>
                    </a:lnTo>
                    <a:lnTo>
                      <a:pt x="4088" y="5520"/>
                    </a:lnTo>
                    <a:lnTo>
                      <a:pt x="4073" y="5552"/>
                    </a:lnTo>
                    <a:lnTo>
                      <a:pt x="4040" y="5612"/>
                    </a:lnTo>
                    <a:lnTo>
                      <a:pt x="4001" y="5669"/>
                    </a:lnTo>
                    <a:lnTo>
                      <a:pt x="3958" y="5722"/>
                    </a:lnTo>
                    <a:lnTo>
                      <a:pt x="3910" y="5770"/>
                    </a:lnTo>
                    <a:lnTo>
                      <a:pt x="3857" y="5813"/>
                    </a:lnTo>
                    <a:lnTo>
                      <a:pt x="3800" y="5852"/>
                    </a:lnTo>
                    <a:lnTo>
                      <a:pt x="3740" y="5885"/>
                    </a:lnTo>
                    <a:lnTo>
                      <a:pt x="3719" y="5895"/>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pSp>
          <p:nvGrpSpPr>
            <p:cNvPr id="122" name="Group 45">
              <a:extLst>
                <a:ext uri="{FF2B5EF4-FFF2-40B4-BE49-F238E27FC236}">
                  <a16:creationId xmlns:a16="http://schemas.microsoft.com/office/drawing/2014/main" id="{4ABE6BB7-5A06-420E-9D73-936BEBE27EE8}"/>
                </a:ext>
              </a:extLst>
            </p:cNvPr>
            <p:cNvGrpSpPr>
              <a:grpSpLocks/>
            </p:cNvGrpSpPr>
            <p:nvPr/>
          </p:nvGrpSpPr>
          <p:grpSpPr bwMode="auto">
            <a:xfrm>
              <a:off x="4459" y="1747"/>
              <a:ext cx="3200" cy="5955"/>
              <a:chOff x="4459" y="1747"/>
              <a:chExt cx="3200" cy="5955"/>
            </a:xfrm>
          </p:grpSpPr>
          <p:sp>
            <p:nvSpPr>
              <p:cNvPr id="165" name="Freeform 48">
                <a:extLst>
                  <a:ext uri="{FF2B5EF4-FFF2-40B4-BE49-F238E27FC236}">
                    <a16:creationId xmlns:a16="http://schemas.microsoft.com/office/drawing/2014/main" id="{40341E6E-370D-46B1-91D2-388129A73C1C}"/>
                  </a:ext>
                </a:extLst>
              </p:cNvPr>
              <p:cNvSpPr>
                <a:spLocks/>
              </p:cNvSpPr>
              <p:nvPr/>
            </p:nvSpPr>
            <p:spPr bwMode="auto">
              <a:xfrm>
                <a:off x="4459" y="1747"/>
                <a:ext cx="3200" cy="5955"/>
              </a:xfrm>
              <a:custGeom>
                <a:avLst/>
                <a:gdLst>
                  <a:gd name="T0" fmla="+- 0 4956 4459"/>
                  <a:gd name="T1" fmla="*/ T0 w 3200"/>
                  <a:gd name="T2" fmla="+- 0 7699 1747"/>
                  <a:gd name="T3" fmla="*/ 7699 h 5955"/>
                  <a:gd name="T4" fmla="+- 0 4901 4459"/>
                  <a:gd name="T5" fmla="*/ T4 w 3200"/>
                  <a:gd name="T6" fmla="+- 0 7690 1747"/>
                  <a:gd name="T7" fmla="*/ 7690 h 5955"/>
                  <a:gd name="T8" fmla="+- 0 4726 4459"/>
                  <a:gd name="T9" fmla="*/ T8 w 3200"/>
                  <a:gd name="T10" fmla="+- 0 7622 1747"/>
                  <a:gd name="T11" fmla="*/ 7622 h 5955"/>
                  <a:gd name="T12" fmla="+- 0 4586 4459"/>
                  <a:gd name="T13" fmla="*/ T12 w 3200"/>
                  <a:gd name="T14" fmla="+- 0 7500 1747"/>
                  <a:gd name="T15" fmla="*/ 7500 h 5955"/>
                  <a:gd name="T16" fmla="+- 0 4526 4459"/>
                  <a:gd name="T17" fmla="*/ T16 w 3200"/>
                  <a:gd name="T18" fmla="+- 0 7411 1747"/>
                  <a:gd name="T19" fmla="*/ 7411 h 5955"/>
                  <a:gd name="T20" fmla="+- 0 4483 4459"/>
                  <a:gd name="T21" fmla="*/ T20 w 3200"/>
                  <a:gd name="T22" fmla="+- 0 7313 1747"/>
                  <a:gd name="T23" fmla="*/ 7313 h 5955"/>
                  <a:gd name="T24" fmla="+- 0 4464 4459"/>
                  <a:gd name="T25" fmla="*/ T24 w 3200"/>
                  <a:gd name="T26" fmla="+- 0 7234 1747"/>
                  <a:gd name="T27" fmla="*/ 7234 h 5955"/>
                  <a:gd name="T28" fmla="+- 0 4459 4459"/>
                  <a:gd name="T29" fmla="*/ T28 w 3200"/>
                  <a:gd name="T30" fmla="+- 0 2273 1747"/>
                  <a:gd name="T31" fmla="*/ 2273 h 5955"/>
                  <a:gd name="T32" fmla="+- 0 4493 4459"/>
                  <a:gd name="T33" fmla="*/ T32 w 3200"/>
                  <a:gd name="T34" fmla="+- 0 2110 1747"/>
                  <a:gd name="T35" fmla="*/ 2110 h 5955"/>
                  <a:gd name="T36" fmla="+- 0 4512 4459"/>
                  <a:gd name="T37" fmla="*/ T36 w 3200"/>
                  <a:gd name="T38" fmla="+- 0 2059 1747"/>
                  <a:gd name="T39" fmla="*/ 2059 h 5955"/>
                  <a:gd name="T40" fmla="+- 0 4538 4459"/>
                  <a:gd name="T41" fmla="*/ T40 w 3200"/>
                  <a:gd name="T42" fmla="+- 0 2014 1747"/>
                  <a:gd name="T43" fmla="*/ 2014 h 5955"/>
                  <a:gd name="T44" fmla="+- 0 4567 4459"/>
                  <a:gd name="T45" fmla="*/ T44 w 3200"/>
                  <a:gd name="T46" fmla="+- 0 1968 1747"/>
                  <a:gd name="T47" fmla="*/ 1968 h 5955"/>
                  <a:gd name="T48" fmla="+- 0 4601 4459"/>
                  <a:gd name="T49" fmla="*/ T48 w 3200"/>
                  <a:gd name="T50" fmla="+- 0 1927 1747"/>
                  <a:gd name="T51" fmla="*/ 1927 h 5955"/>
                  <a:gd name="T52" fmla="+- 0 4639 4459"/>
                  <a:gd name="T53" fmla="*/ T52 w 3200"/>
                  <a:gd name="T54" fmla="+- 0 1891 1747"/>
                  <a:gd name="T55" fmla="*/ 1891 h 5955"/>
                  <a:gd name="T56" fmla="+- 0 4680 4459"/>
                  <a:gd name="T57" fmla="*/ T56 w 3200"/>
                  <a:gd name="T58" fmla="+- 0 1858 1747"/>
                  <a:gd name="T59" fmla="*/ 1858 h 5955"/>
                  <a:gd name="T60" fmla="+- 0 4723 4459"/>
                  <a:gd name="T61" fmla="*/ T60 w 3200"/>
                  <a:gd name="T62" fmla="+- 0 1826 1747"/>
                  <a:gd name="T63" fmla="*/ 1826 h 5955"/>
                  <a:gd name="T64" fmla="+- 0 4771 4459"/>
                  <a:gd name="T65" fmla="*/ T64 w 3200"/>
                  <a:gd name="T66" fmla="+- 0 1800 1747"/>
                  <a:gd name="T67" fmla="*/ 1800 h 5955"/>
                  <a:gd name="T68" fmla="+- 0 4822 4459"/>
                  <a:gd name="T69" fmla="*/ T68 w 3200"/>
                  <a:gd name="T70" fmla="+- 0 1781 1747"/>
                  <a:gd name="T71" fmla="*/ 1781 h 5955"/>
                  <a:gd name="T72" fmla="+- 0 4872 4459"/>
                  <a:gd name="T73" fmla="*/ T72 w 3200"/>
                  <a:gd name="T74" fmla="+- 0 1764 1747"/>
                  <a:gd name="T75" fmla="*/ 1764 h 5955"/>
                  <a:gd name="T76" fmla="+- 0 4927 4459"/>
                  <a:gd name="T77" fmla="*/ T76 w 3200"/>
                  <a:gd name="T78" fmla="+- 0 1752 1747"/>
                  <a:gd name="T79" fmla="*/ 1752 h 5955"/>
                  <a:gd name="T80" fmla="+- 0 7133 4459"/>
                  <a:gd name="T81" fmla="*/ T80 w 3200"/>
                  <a:gd name="T82" fmla="+- 0 1747 1747"/>
                  <a:gd name="T83" fmla="*/ 1747 h 5955"/>
                  <a:gd name="T84" fmla="+- 0 7217 4459"/>
                  <a:gd name="T85" fmla="*/ T84 w 3200"/>
                  <a:gd name="T86" fmla="+- 0 1757 1747"/>
                  <a:gd name="T87" fmla="*/ 1757 h 5955"/>
                  <a:gd name="T88" fmla="+- 0 7320 4459"/>
                  <a:gd name="T89" fmla="*/ T88 w 3200"/>
                  <a:gd name="T90" fmla="+- 0 1790 1747"/>
                  <a:gd name="T91" fmla="*/ 1790 h 5955"/>
                  <a:gd name="T92" fmla="+- 0 7358 4459"/>
                  <a:gd name="T93" fmla="*/ T92 w 3200"/>
                  <a:gd name="T94" fmla="+- 0 1807 1747"/>
                  <a:gd name="T95" fmla="*/ 1807 h 5955"/>
                  <a:gd name="T96" fmla="+- 0 4937 4459"/>
                  <a:gd name="T97" fmla="*/ T96 w 3200"/>
                  <a:gd name="T98" fmla="+- 0 1812 1747"/>
                  <a:gd name="T99" fmla="*/ 1812 h 5955"/>
                  <a:gd name="T100" fmla="+- 0 4867 4459"/>
                  <a:gd name="T101" fmla="*/ T100 w 3200"/>
                  <a:gd name="T102" fmla="+- 0 1829 1747"/>
                  <a:gd name="T103" fmla="*/ 1829 h 5955"/>
                  <a:gd name="T104" fmla="+- 0 4778 4459"/>
                  <a:gd name="T105" fmla="*/ T104 w 3200"/>
                  <a:gd name="T106" fmla="+- 0 1865 1747"/>
                  <a:gd name="T107" fmla="*/ 1865 h 5955"/>
                  <a:gd name="T108" fmla="+- 0 4738 4459"/>
                  <a:gd name="T109" fmla="*/ T108 w 3200"/>
                  <a:gd name="T110" fmla="+- 0 1891 1747"/>
                  <a:gd name="T111" fmla="*/ 1891 h 5955"/>
                  <a:gd name="T112" fmla="+- 0 4646 4459"/>
                  <a:gd name="T113" fmla="*/ T112 w 3200"/>
                  <a:gd name="T114" fmla="+- 0 1968 1747"/>
                  <a:gd name="T115" fmla="*/ 1968 h 5955"/>
                  <a:gd name="T116" fmla="+- 0 4567 4459"/>
                  <a:gd name="T117" fmla="*/ T116 w 3200"/>
                  <a:gd name="T118" fmla="+- 0 2086 1747"/>
                  <a:gd name="T119" fmla="*/ 2086 h 5955"/>
                  <a:gd name="T120" fmla="+- 0 4534 4459"/>
                  <a:gd name="T121" fmla="*/ T120 w 3200"/>
                  <a:gd name="T122" fmla="+- 0 2174 1747"/>
                  <a:gd name="T123" fmla="*/ 2174 h 5955"/>
                  <a:gd name="T124" fmla="+- 0 4522 4459"/>
                  <a:gd name="T125" fmla="*/ T124 w 3200"/>
                  <a:gd name="T126" fmla="+- 0 2249 1747"/>
                  <a:gd name="T127" fmla="*/ 2249 h 5955"/>
                  <a:gd name="T128" fmla="+- 0 4519 4459"/>
                  <a:gd name="T129" fmla="*/ T128 w 3200"/>
                  <a:gd name="T130" fmla="+- 0 7174 1747"/>
                  <a:gd name="T131" fmla="*/ 7174 h 5955"/>
                  <a:gd name="T132" fmla="+- 0 4548 4459"/>
                  <a:gd name="T133" fmla="*/ T132 w 3200"/>
                  <a:gd name="T134" fmla="+- 0 7318 1747"/>
                  <a:gd name="T135" fmla="*/ 7318 h 5955"/>
                  <a:gd name="T136" fmla="+- 0 4603 4459"/>
                  <a:gd name="T137" fmla="*/ T136 w 3200"/>
                  <a:gd name="T138" fmla="+- 0 7423 1747"/>
                  <a:gd name="T139" fmla="*/ 7423 h 5955"/>
                  <a:gd name="T140" fmla="+- 0 4697 4459"/>
                  <a:gd name="T141" fmla="*/ T140 w 3200"/>
                  <a:gd name="T142" fmla="+- 0 7529 1747"/>
                  <a:gd name="T143" fmla="*/ 7529 h 5955"/>
                  <a:gd name="T144" fmla="+- 0 4798 4459"/>
                  <a:gd name="T145" fmla="*/ T144 w 3200"/>
                  <a:gd name="T146" fmla="+- 0 7591 1747"/>
                  <a:gd name="T147" fmla="*/ 7591 h 5955"/>
                  <a:gd name="T148" fmla="+- 0 4841 4459"/>
                  <a:gd name="T149" fmla="*/ T148 w 3200"/>
                  <a:gd name="T150" fmla="+- 0 7610 1747"/>
                  <a:gd name="T151" fmla="*/ 7610 h 5955"/>
                  <a:gd name="T152" fmla="+- 0 4937 4459"/>
                  <a:gd name="T153" fmla="*/ T152 w 3200"/>
                  <a:gd name="T154" fmla="+- 0 7634 1747"/>
                  <a:gd name="T155" fmla="*/ 7634 h 5955"/>
                  <a:gd name="T156" fmla="+- 0 4985 4459"/>
                  <a:gd name="T157" fmla="*/ T156 w 3200"/>
                  <a:gd name="T158" fmla="+- 0 7639 1747"/>
                  <a:gd name="T159" fmla="*/ 7639 h 5955"/>
                  <a:gd name="T160" fmla="+- 0 7356 4459"/>
                  <a:gd name="T161" fmla="*/ T160 w 3200"/>
                  <a:gd name="T162" fmla="+- 0 7642 1747"/>
                  <a:gd name="T163" fmla="*/ 7642 h 5955"/>
                  <a:gd name="T164" fmla="+- 0 7296 4459"/>
                  <a:gd name="T165" fmla="*/ T164 w 3200"/>
                  <a:gd name="T166" fmla="+- 0 7668 1747"/>
                  <a:gd name="T167" fmla="*/ 7668 h 5955"/>
                  <a:gd name="T168" fmla="+- 0 7190 4459"/>
                  <a:gd name="T169" fmla="*/ T168 w 3200"/>
                  <a:gd name="T170" fmla="+- 0 7694 1747"/>
                  <a:gd name="T171" fmla="*/ 7694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3200" h="5955">
                    <a:moveTo>
                      <a:pt x="2703" y="5952"/>
                    </a:moveTo>
                    <a:lnTo>
                      <a:pt x="497" y="5952"/>
                    </a:lnTo>
                    <a:lnTo>
                      <a:pt x="471" y="5947"/>
                    </a:lnTo>
                    <a:lnTo>
                      <a:pt x="442" y="5943"/>
                    </a:lnTo>
                    <a:lnTo>
                      <a:pt x="363" y="5921"/>
                    </a:lnTo>
                    <a:lnTo>
                      <a:pt x="267" y="5875"/>
                    </a:lnTo>
                    <a:lnTo>
                      <a:pt x="202" y="5827"/>
                    </a:lnTo>
                    <a:lnTo>
                      <a:pt x="127" y="5753"/>
                    </a:lnTo>
                    <a:lnTo>
                      <a:pt x="79" y="5688"/>
                    </a:lnTo>
                    <a:lnTo>
                      <a:pt x="67" y="5664"/>
                    </a:lnTo>
                    <a:lnTo>
                      <a:pt x="55" y="5643"/>
                    </a:lnTo>
                    <a:lnTo>
                      <a:pt x="24" y="5566"/>
                    </a:lnTo>
                    <a:lnTo>
                      <a:pt x="12" y="5513"/>
                    </a:lnTo>
                    <a:lnTo>
                      <a:pt x="5" y="5487"/>
                    </a:lnTo>
                    <a:lnTo>
                      <a:pt x="0" y="5429"/>
                    </a:lnTo>
                    <a:lnTo>
                      <a:pt x="0" y="526"/>
                    </a:lnTo>
                    <a:lnTo>
                      <a:pt x="10" y="442"/>
                    </a:lnTo>
                    <a:lnTo>
                      <a:pt x="34" y="363"/>
                    </a:lnTo>
                    <a:lnTo>
                      <a:pt x="43" y="339"/>
                    </a:lnTo>
                    <a:lnTo>
                      <a:pt x="53" y="312"/>
                    </a:lnTo>
                    <a:lnTo>
                      <a:pt x="65" y="288"/>
                    </a:lnTo>
                    <a:lnTo>
                      <a:pt x="79" y="267"/>
                    </a:lnTo>
                    <a:lnTo>
                      <a:pt x="94" y="243"/>
                    </a:lnTo>
                    <a:lnTo>
                      <a:pt x="108" y="221"/>
                    </a:lnTo>
                    <a:lnTo>
                      <a:pt x="125" y="202"/>
                    </a:lnTo>
                    <a:lnTo>
                      <a:pt x="142" y="180"/>
                    </a:lnTo>
                    <a:lnTo>
                      <a:pt x="161" y="161"/>
                    </a:lnTo>
                    <a:lnTo>
                      <a:pt x="180" y="144"/>
                    </a:lnTo>
                    <a:lnTo>
                      <a:pt x="199" y="125"/>
                    </a:lnTo>
                    <a:lnTo>
                      <a:pt x="221" y="111"/>
                    </a:lnTo>
                    <a:lnTo>
                      <a:pt x="243" y="94"/>
                    </a:lnTo>
                    <a:lnTo>
                      <a:pt x="264" y="79"/>
                    </a:lnTo>
                    <a:lnTo>
                      <a:pt x="288" y="67"/>
                    </a:lnTo>
                    <a:lnTo>
                      <a:pt x="312" y="53"/>
                    </a:lnTo>
                    <a:lnTo>
                      <a:pt x="336" y="43"/>
                    </a:lnTo>
                    <a:lnTo>
                      <a:pt x="363" y="34"/>
                    </a:lnTo>
                    <a:lnTo>
                      <a:pt x="387" y="24"/>
                    </a:lnTo>
                    <a:lnTo>
                      <a:pt x="413" y="17"/>
                    </a:lnTo>
                    <a:lnTo>
                      <a:pt x="442" y="10"/>
                    </a:lnTo>
                    <a:lnTo>
                      <a:pt x="468" y="5"/>
                    </a:lnTo>
                    <a:lnTo>
                      <a:pt x="523" y="0"/>
                    </a:lnTo>
                    <a:lnTo>
                      <a:pt x="2674" y="0"/>
                    </a:lnTo>
                    <a:lnTo>
                      <a:pt x="2729" y="5"/>
                    </a:lnTo>
                    <a:lnTo>
                      <a:pt x="2758" y="10"/>
                    </a:lnTo>
                    <a:lnTo>
                      <a:pt x="2837" y="31"/>
                    </a:lnTo>
                    <a:lnTo>
                      <a:pt x="2861" y="43"/>
                    </a:lnTo>
                    <a:lnTo>
                      <a:pt x="2885" y="53"/>
                    </a:lnTo>
                    <a:lnTo>
                      <a:pt x="2899" y="60"/>
                    </a:lnTo>
                    <a:lnTo>
                      <a:pt x="528" y="60"/>
                    </a:lnTo>
                    <a:lnTo>
                      <a:pt x="478" y="65"/>
                    </a:lnTo>
                    <a:lnTo>
                      <a:pt x="430" y="75"/>
                    </a:lnTo>
                    <a:lnTo>
                      <a:pt x="408" y="82"/>
                    </a:lnTo>
                    <a:lnTo>
                      <a:pt x="384" y="89"/>
                    </a:lnTo>
                    <a:lnTo>
                      <a:pt x="319" y="118"/>
                    </a:lnTo>
                    <a:lnTo>
                      <a:pt x="298" y="130"/>
                    </a:lnTo>
                    <a:lnTo>
                      <a:pt x="279" y="144"/>
                    </a:lnTo>
                    <a:lnTo>
                      <a:pt x="259" y="156"/>
                    </a:lnTo>
                    <a:lnTo>
                      <a:pt x="187" y="221"/>
                    </a:lnTo>
                    <a:lnTo>
                      <a:pt x="144" y="276"/>
                    </a:lnTo>
                    <a:lnTo>
                      <a:pt x="108" y="339"/>
                    </a:lnTo>
                    <a:lnTo>
                      <a:pt x="82" y="406"/>
                    </a:lnTo>
                    <a:lnTo>
                      <a:pt x="75" y="427"/>
                    </a:lnTo>
                    <a:lnTo>
                      <a:pt x="65" y="475"/>
                    </a:lnTo>
                    <a:lnTo>
                      <a:pt x="63" y="502"/>
                    </a:lnTo>
                    <a:lnTo>
                      <a:pt x="60" y="526"/>
                    </a:lnTo>
                    <a:lnTo>
                      <a:pt x="60" y="5427"/>
                    </a:lnTo>
                    <a:lnTo>
                      <a:pt x="65" y="5475"/>
                    </a:lnTo>
                    <a:lnTo>
                      <a:pt x="89" y="5571"/>
                    </a:lnTo>
                    <a:lnTo>
                      <a:pt x="118" y="5635"/>
                    </a:lnTo>
                    <a:lnTo>
                      <a:pt x="144" y="5676"/>
                    </a:lnTo>
                    <a:lnTo>
                      <a:pt x="156" y="5695"/>
                    </a:lnTo>
                    <a:lnTo>
                      <a:pt x="238" y="5782"/>
                    </a:lnTo>
                    <a:lnTo>
                      <a:pt x="295" y="5823"/>
                    </a:lnTo>
                    <a:lnTo>
                      <a:pt x="339" y="5844"/>
                    </a:lnTo>
                    <a:lnTo>
                      <a:pt x="360" y="5856"/>
                    </a:lnTo>
                    <a:lnTo>
                      <a:pt x="382" y="5863"/>
                    </a:lnTo>
                    <a:lnTo>
                      <a:pt x="454" y="5885"/>
                    </a:lnTo>
                    <a:lnTo>
                      <a:pt x="478" y="5887"/>
                    </a:lnTo>
                    <a:lnTo>
                      <a:pt x="502" y="5892"/>
                    </a:lnTo>
                    <a:lnTo>
                      <a:pt x="526" y="5892"/>
                    </a:lnTo>
                    <a:lnTo>
                      <a:pt x="552" y="5895"/>
                    </a:lnTo>
                    <a:lnTo>
                      <a:pt x="2897" y="5895"/>
                    </a:lnTo>
                    <a:lnTo>
                      <a:pt x="2863" y="5911"/>
                    </a:lnTo>
                    <a:lnTo>
                      <a:pt x="2837" y="5921"/>
                    </a:lnTo>
                    <a:lnTo>
                      <a:pt x="2758" y="5943"/>
                    </a:lnTo>
                    <a:lnTo>
                      <a:pt x="2731" y="5947"/>
                    </a:lnTo>
                    <a:lnTo>
                      <a:pt x="2703" y="5952"/>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6" name="Freeform 47">
                <a:extLst>
                  <a:ext uri="{FF2B5EF4-FFF2-40B4-BE49-F238E27FC236}">
                    <a16:creationId xmlns:a16="http://schemas.microsoft.com/office/drawing/2014/main" id="{995CABB1-D5B8-47ED-B42B-62708AEC612C}"/>
                  </a:ext>
                </a:extLst>
              </p:cNvPr>
              <p:cNvSpPr>
                <a:spLocks/>
              </p:cNvSpPr>
              <p:nvPr/>
            </p:nvSpPr>
            <p:spPr bwMode="auto">
              <a:xfrm>
                <a:off x="4459" y="1747"/>
                <a:ext cx="3200" cy="5955"/>
              </a:xfrm>
              <a:custGeom>
                <a:avLst/>
                <a:gdLst>
                  <a:gd name="T0" fmla="+- 0 7130 4459"/>
                  <a:gd name="T1" fmla="*/ T0 w 3200"/>
                  <a:gd name="T2" fmla="+- 0 7642 1747"/>
                  <a:gd name="T3" fmla="*/ 7642 h 5955"/>
                  <a:gd name="T4" fmla="+- 0 7205 4459"/>
                  <a:gd name="T5" fmla="*/ T4 w 3200"/>
                  <a:gd name="T6" fmla="+- 0 7632 1747"/>
                  <a:gd name="T7" fmla="*/ 7632 h 5955"/>
                  <a:gd name="T8" fmla="+- 0 7250 4459"/>
                  <a:gd name="T9" fmla="*/ T8 w 3200"/>
                  <a:gd name="T10" fmla="+- 0 7620 1747"/>
                  <a:gd name="T11" fmla="*/ 7620 h 5955"/>
                  <a:gd name="T12" fmla="+- 0 7361 4459"/>
                  <a:gd name="T13" fmla="*/ T12 w 3200"/>
                  <a:gd name="T14" fmla="+- 0 7570 1747"/>
                  <a:gd name="T15" fmla="*/ 7570 h 5955"/>
                  <a:gd name="T16" fmla="+- 0 7486 4459"/>
                  <a:gd name="T17" fmla="*/ T16 w 3200"/>
                  <a:gd name="T18" fmla="+- 0 7462 1747"/>
                  <a:gd name="T19" fmla="*/ 7462 h 5955"/>
                  <a:gd name="T20" fmla="+- 0 7514 4459"/>
                  <a:gd name="T21" fmla="*/ T20 w 3200"/>
                  <a:gd name="T22" fmla="+- 0 7423 1747"/>
                  <a:gd name="T23" fmla="*/ 7423 h 5955"/>
                  <a:gd name="T24" fmla="+- 0 7538 4459"/>
                  <a:gd name="T25" fmla="*/ T24 w 3200"/>
                  <a:gd name="T26" fmla="+- 0 7382 1747"/>
                  <a:gd name="T27" fmla="*/ 7382 h 5955"/>
                  <a:gd name="T28" fmla="+- 0 7577 4459"/>
                  <a:gd name="T29" fmla="*/ T28 w 3200"/>
                  <a:gd name="T30" fmla="+- 0 7296 1747"/>
                  <a:gd name="T31" fmla="*/ 7296 h 5955"/>
                  <a:gd name="T32" fmla="+- 0 7598 4459"/>
                  <a:gd name="T33" fmla="*/ T32 w 3200"/>
                  <a:gd name="T34" fmla="+- 0 7174 1747"/>
                  <a:gd name="T35" fmla="*/ 7174 h 5955"/>
                  <a:gd name="T36" fmla="+- 0 7584 4459"/>
                  <a:gd name="T37" fmla="*/ T36 w 3200"/>
                  <a:gd name="T38" fmla="+- 0 2177 1747"/>
                  <a:gd name="T39" fmla="*/ 2177 h 5955"/>
                  <a:gd name="T40" fmla="+- 0 7538 4459"/>
                  <a:gd name="T41" fmla="*/ T40 w 3200"/>
                  <a:gd name="T42" fmla="+- 0 2064 1747"/>
                  <a:gd name="T43" fmla="*/ 2064 h 5955"/>
                  <a:gd name="T44" fmla="+- 0 7514 4459"/>
                  <a:gd name="T45" fmla="*/ T44 w 3200"/>
                  <a:gd name="T46" fmla="+- 0 2023 1747"/>
                  <a:gd name="T47" fmla="*/ 2023 h 5955"/>
                  <a:gd name="T48" fmla="+- 0 7486 4459"/>
                  <a:gd name="T49" fmla="*/ T48 w 3200"/>
                  <a:gd name="T50" fmla="+- 0 1987 1747"/>
                  <a:gd name="T51" fmla="*/ 1987 h 5955"/>
                  <a:gd name="T52" fmla="+- 0 7438 4459"/>
                  <a:gd name="T53" fmla="*/ T52 w 3200"/>
                  <a:gd name="T54" fmla="+- 0 1934 1747"/>
                  <a:gd name="T55" fmla="*/ 1934 h 5955"/>
                  <a:gd name="T56" fmla="+- 0 7402 4459"/>
                  <a:gd name="T57" fmla="*/ T56 w 3200"/>
                  <a:gd name="T58" fmla="+- 0 1906 1747"/>
                  <a:gd name="T59" fmla="*/ 1906 h 5955"/>
                  <a:gd name="T60" fmla="+- 0 7277 4459"/>
                  <a:gd name="T61" fmla="*/ T60 w 3200"/>
                  <a:gd name="T62" fmla="+- 0 1836 1747"/>
                  <a:gd name="T63" fmla="*/ 1836 h 5955"/>
                  <a:gd name="T64" fmla="+- 0 7130 4459"/>
                  <a:gd name="T65" fmla="*/ T64 w 3200"/>
                  <a:gd name="T66" fmla="+- 0 1807 1747"/>
                  <a:gd name="T67" fmla="*/ 1807 h 5955"/>
                  <a:gd name="T68" fmla="+- 0 7435 4459"/>
                  <a:gd name="T69" fmla="*/ T68 w 3200"/>
                  <a:gd name="T70" fmla="+- 0 1855 1747"/>
                  <a:gd name="T71" fmla="*/ 1855 h 5955"/>
                  <a:gd name="T72" fmla="+- 0 7565 4459"/>
                  <a:gd name="T73" fmla="*/ T72 w 3200"/>
                  <a:gd name="T74" fmla="+- 0 1990 1747"/>
                  <a:gd name="T75" fmla="*/ 1990 h 5955"/>
                  <a:gd name="T76" fmla="+- 0 7625 4459"/>
                  <a:gd name="T77" fmla="*/ T76 w 3200"/>
                  <a:gd name="T78" fmla="+- 0 2110 1747"/>
                  <a:gd name="T79" fmla="*/ 2110 h 5955"/>
                  <a:gd name="T80" fmla="+- 0 7642 4459"/>
                  <a:gd name="T81" fmla="*/ T80 w 3200"/>
                  <a:gd name="T82" fmla="+- 0 2160 1747"/>
                  <a:gd name="T83" fmla="*/ 2160 h 5955"/>
                  <a:gd name="T84" fmla="+- 0 7651 4459"/>
                  <a:gd name="T85" fmla="*/ T84 w 3200"/>
                  <a:gd name="T86" fmla="+- 0 2215 1747"/>
                  <a:gd name="T87" fmla="*/ 2215 h 5955"/>
                  <a:gd name="T88" fmla="+- 0 7658 4459"/>
                  <a:gd name="T89" fmla="*/ T88 w 3200"/>
                  <a:gd name="T90" fmla="+- 0 2270 1747"/>
                  <a:gd name="T91" fmla="*/ 2270 h 5955"/>
                  <a:gd name="T92" fmla="+- 0 7656 4459"/>
                  <a:gd name="T93" fmla="*/ T92 w 3200"/>
                  <a:gd name="T94" fmla="+- 0 7205 1747"/>
                  <a:gd name="T95" fmla="*/ 7205 h 5955"/>
                  <a:gd name="T96" fmla="+- 0 7646 4459"/>
                  <a:gd name="T97" fmla="*/ T96 w 3200"/>
                  <a:gd name="T98" fmla="+- 0 7258 1747"/>
                  <a:gd name="T99" fmla="*/ 7258 h 5955"/>
                  <a:gd name="T100" fmla="+- 0 7634 4459"/>
                  <a:gd name="T101" fmla="*/ T100 w 3200"/>
                  <a:gd name="T102" fmla="+- 0 7313 1747"/>
                  <a:gd name="T103" fmla="*/ 7313 h 5955"/>
                  <a:gd name="T104" fmla="+- 0 7615 4459"/>
                  <a:gd name="T105" fmla="*/ T104 w 3200"/>
                  <a:gd name="T106" fmla="+- 0 7363 1747"/>
                  <a:gd name="T107" fmla="*/ 7363 h 5955"/>
                  <a:gd name="T108" fmla="+- 0 7591 4459"/>
                  <a:gd name="T109" fmla="*/ T108 w 3200"/>
                  <a:gd name="T110" fmla="+- 0 7411 1747"/>
                  <a:gd name="T111" fmla="*/ 7411 h 5955"/>
                  <a:gd name="T112" fmla="+- 0 7550 4459"/>
                  <a:gd name="T113" fmla="*/ T112 w 3200"/>
                  <a:gd name="T114" fmla="+- 0 7478 1747"/>
                  <a:gd name="T115" fmla="*/ 7478 h 5955"/>
                  <a:gd name="T116" fmla="+- 0 7514 4459"/>
                  <a:gd name="T117" fmla="*/ T116 w 3200"/>
                  <a:gd name="T118" fmla="+- 0 7519 1747"/>
                  <a:gd name="T119" fmla="*/ 7519 h 5955"/>
                  <a:gd name="T120" fmla="+- 0 7478 4459"/>
                  <a:gd name="T121" fmla="*/ T120 w 3200"/>
                  <a:gd name="T122" fmla="+- 0 7558 1747"/>
                  <a:gd name="T123" fmla="*/ 7558 h 5955"/>
                  <a:gd name="T124" fmla="+- 0 7438 4459"/>
                  <a:gd name="T125" fmla="*/ T124 w 3200"/>
                  <a:gd name="T126" fmla="+- 0 7591 1747"/>
                  <a:gd name="T127" fmla="*/ 7591 h 5955"/>
                  <a:gd name="T128" fmla="+- 0 7392 4459"/>
                  <a:gd name="T129" fmla="*/ T128 w 3200"/>
                  <a:gd name="T130" fmla="+- 0 7620 1747"/>
                  <a:gd name="T131" fmla="*/ 7620 h 5955"/>
                  <a:gd name="T132" fmla="+- 0 7356 4459"/>
                  <a:gd name="T133" fmla="*/ T132 w 3200"/>
                  <a:gd name="T134" fmla="+- 0 7642 1747"/>
                  <a:gd name="T135" fmla="*/ 7642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3200" h="5955">
                    <a:moveTo>
                      <a:pt x="2897" y="5895"/>
                    </a:moveTo>
                    <a:lnTo>
                      <a:pt x="2671" y="5895"/>
                    </a:lnTo>
                    <a:lnTo>
                      <a:pt x="2722" y="5890"/>
                    </a:lnTo>
                    <a:lnTo>
                      <a:pt x="2746" y="5885"/>
                    </a:lnTo>
                    <a:lnTo>
                      <a:pt x="2770" y="5878"/>
                    </a:lnTo>
                    <a:lnTo>
                      <a:pt x="2791" y="5873"/>
                    </a:lnTo>
                    <a:lnTo>
                      <a:pt x="2815" y="5863"/>
                    </a:lnTo>
                    <a:lnTo>
                      <a:pt x="2902" y="5823"/>
                    </a:lnTo>
                    <a:lnTo>
                      <a:pt x="2979" y="5767"/>
                    </a:lnTo>
                    <a:lnTo>
                      <a:pt x="3027" y="5715"/>
                    </a:lnTo>
                    <a:lnTo>
                      <a:pt x="3041" y="5698"/>
                    </a:lnTo>
                    <a:lnTo>
                      <a:pt x="3055" y="5676"/>
                    </a:lnTo>
                    <a:lnTo>
                      <a:pt x="3067" y="5657"/>
                    </a:lnTo>
                    <a:lnTo>
                      <a:pt x="3079" y="5635"/>
                    </a:lnTo>
                    <a:lnTo>
                      <a:pt x="3091" y="5616"/>
                    </a:lnTo>
                    <a:lnTo>
                      <a:pt x="3118" y="5549"/>
                    </a:lnTo>
                    <a:lnTo>
                      <a:pt x="3135" y="5477"/>
                    </a:lnTo>
                    <a:lnTo>
                      <a:pt x="3139" y="5427"/>
                    </a:lnTo>
                    <a:lnTo>
                      <a:pt x="3139" y="528"/>
                    </a:lnTo>
                    <a:lnTo>
                      <a:pt x="3125" y="430"/>
                    </a:lnTo>
                    <a:lnTo>
                      <a:pt x="3101" y="360"/>
                    </a:lnTo>
                    <a:lnTo>
                      <a:pt x="3079" y="317"/>
                    </a:lnTo>
                    <a:lnTo>
                      <a:pt x="3070" y="298"/>
                    </a:lnTo>
                    <a:lnTo>
                      <a:pt x="3055" y="276"/>
                    </a:lnTo>
                    <a:lnTo>
                      <a:pt x="3043" y="257"/>
                    </a:lnTo>
                    <a:lnTo>
                      <a:pt x="3027" y="240"/>
                    </a:lnTo>
                    <a:lnTo>
                      <a:pt x="3012" y="221"/>
                    </a:lnTo>
                    <a:lnTo>
                      <a:pt x="2979" y="187"/>
                    </a:lnTo>
                    <a:lnTo>
                      <a:pt x="2959" y="173"/>
                    </a:lnTo>
                    <a:lnTo>
                      <a:pt x="2943" y="159"/>
                    </a:lnTo>
                    <a:lnTo>
                      <a:pt x="2883" y="118"/>
                    </a:lnTo>
                    <a:lnTo>
                      <a:pt x="2818" y="89"/>
                    </a:lnTo>
                    <a:lnTo>
                      <a:pt x="2722" y="65"/>
                    </a:lnTo>
                    <a:lnTo>
                      <a:pt x="2671" y="60"/>
                    </a:lnTo>
                    <a:lnTo>
                      <a:pt x="2899" y="60"/>
                    </a:lnTo>
                    <a:lnTo>
                      <a:pt x="2976" y="108"/>
                    </a:lnTo>
                    <a:lnTo>
                      <a:pt x="3055" y="180"/>
                    </a:lnTo>
                    <a:lnTo>
                      <a:pt x="3106" y="243"/>
                    </a:lnTo>
                    <a:lnTo>
                      <a:pt x="3156" y="336"/>
                    </a:lnTo>
                    <a:lnTo>
                      <a:pt x="3166" y="363"/>
                    </a:lnTo>
                    <a:lnTo>
                      <a:pt x="3175" y="387"/>
                    </a:lnTo>
                    <a:lnTo>
                      <a:pt x="3183" y="413"/>
                    </a:lnTo>
                    <a:lnTo>
                      <a:pt x="3187" y="439"/>
                    </a:lnTo>
                    <a:lnTo>
                      <a:pt x="3192" y="468"/>
                    </a:lnTo>
                    <a:lnTo>
                      <a:pt x="3197" y="495"/>
                    </a:lnTo>
                    <a:lnTo>
                      <a:pt x="3199" y="523"/>
                    </a:lnTo>
                    <a:lnTo>
                      <a:pt x="3199" y="5429"/>
                    </a:lnTo>
                    <a:lnTo>
                      <a:pt x="3197" y="5458"/>
                    </a:lnTo>
                    <a:lnTo>
                      <a:pt x="3195" y="5484"/>
                    </a:lnTo>
                    <a:lnTo>
                      <a:pt x="3187" y="5511"/>
                    </a:lnTo>
                    <a:lnTo>
                      <a:pt x="3183" y="5539"/>
                    </a:lnTo>
                    <a:lnTo>
                      <a:pt x="3175" y="5566"/>
                    </a:lnTo>
                    <a:lnTo>
                      <a:pt x="3166" y="5590"/>
                    </a:lnTo>
                    <a:lnTo>
                      <a:pt x="3156" y="5616"/>
                    </a:lnTo>
                    <a:lnTo>
                      <a:pt x="3147" y="5640"/>
                    </a:lnTo>
                    <a:lnTo>
                      <a:pt x="3132" y="5664"/>
                    </a:lnTo>
                    <a:lnTo>
                      <a:pt x="3120" y="5688"/>
                    </a:lnTo>
                    <a:lnTo>
                      <a:pt x="3091" y="5731"/>
                    </a:lnTo>
                    <a:lnTo>
                      <a:pt x="3075" y="5753"/>
                    </a:lnTo>
                    <a:lnTo>
                      <a:pt x="3055" y="5772"/>
                    </a:lnTo>
                    <a:lnTo>
                      <a:pt x="3039" y="5791"/>
                    </a:lnTo>
                    <a:lnTo>
                      <a:pt x="3019" y="5811"/>
                    </a:lnTo>
                    <a:lnTo>
                      <a:pt x="2998" y="5827"/>
                    </a:lnTo>
                    <a:lnTo>
                      <a:pt x="2979" y="5844"/>
                    </a:lnTo>
                    <a:lnTo>
                      <a:pt x="2957" y="5859"/>
                    </a:lnTo>
                    <a:lnTo>
                      <a:pt x="2933" y="5873"/>
                    </a:lnTo>
                    <a:lnTo>
                      <a:pt x="2911" y="5887"/>
                    </a:lnTo>
                    <a:lnTo>
                      <a:pt x="2897" y="5895"/>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7" name="Freeform 46">
                <a:extLst>
                  <a:ext uri="{FF2B5EF4-FFF2-40B4-BE49-F238E27FC236}">
                    <a16:creationId xmlns:a16="http://schemas.microsoft.com/office/drawing/2014/main" id="{2B107082-CE95-415B-BD9D-D0E845C55735}"/>
                  </a:ext>
                </a:extLst>
              </p:cNvPr>
              <p:cNvSpPr>
                <a:spLocks/>
              </p:cNvSpPr>
              <p:nvPr/>
            </p:nvSpPr>
            <p:spPr bwMode="auto">
              <a:xfrm>
                <a:off x="4459" y="1747"/>
                <a:ext cx="3200" cy="5955"/>
              </a:xfrm>
              <a:custGeom>
                <a:avLst/>
                <a:gdLst>
                  <a:gd name="T0" fmla="+- 0 7106 4459"/>
                  <a:gd name="T1" fmla="*/ T0 w 3200"/>
                  <a:gd name="T2" fmla="+- 0 7702 1747"/>
                  <a:gd name="T3" fmla="*/ 7702 h 5955"/>
                  <a:gd name="T4" fmla="+- 0 5011 4459"/>
                  <a:gd name="T5" fmla="*/ T4 w 3200"/>
                  <a:gd name="T6" fmla="+- 0 7702 1747"/>
                  <a:gd name="T7" fmla="*/ 7702 h 5955"/>
                  <a:gd name="T8" fmla="+- 0 4985 4459"/>
                  <a:gd name="T9" fmla="*/ T8 w 3200"/>
                  <a:gd name="T10" fmla="+- 0 7699 1747"/>
                  <a:gd name="T11" fmla="*/ 7699 h 5955"/>
                  <a:gd name="T12" fmla="+- 0 7135 4459"/>
                  <a:gd name="T13" fmla="*/ T12 w 3200"/>
                  <a:gd name="T14" fmla="+- 0 7699 1747"/>
                  <a:gd name="T15" fmla="*/ 7699 h 5955"/>
                  <a:gd name="T16" fmla="+- 0 7106 4459"/>
                  <a:gd name="T17" fmla="*/ T16 w 3200"/>
                  <a:gd name="T18" fmla="+- 0 7702 1747"/>
                  <a:gd name="T19" fmla="*/ 7702 h 5955"/>
                </a:gdLst>
                <a:ahLst/>
                <a:cxnLst>
                  <a:cxn ang="0">
                    <a:pos x="T1" y="T3"/>
                  </a:cxn>
                  <a:cxn ang="0">
                    <a:pos x="T5" y="T7"/>
                  </a:cxn>
                  <a:cxn ang="0">
                    <a:pos x="T9" y="T11"/>
                  </a:cxn>
                  <a:cxn ang="0">
                    <a:pos x="T13" y="T15"/>
                  </a:cxn>
                  <a:cxn ang="0">
                    <a:pos x="T17" y="T19"/>
                  </a:cxn>
                </a:cxnLst>
                <a:rect l="0" t="0" r="r" b="b"/>
                <a:pathLst>
                  <a:path w="3200" h="5955">
                    <a:moveTo>
                      <a:pt x="2647" y="5955"/>
                    </a:moveTo>
                    <a:lnTo>
                      <a:pt x="552" y="5955"/>
                    </a:lnTo>
                    <a:lnTo>
                      <a:pt x="526" y="5952"/>
                    </a:lnTo>
                    <a:lnTo>
                      <a:pt x="2676" y="5952"/>
                    </a:lnTo>
                    <a:lnTo>
                      <a:pt x="2647" y="5955"/>
                    </a:lnTo>
                    <a:close/>
                  </a:path>
                </a:pathLst>
              </a:custGeom>
              <a:solidFill>
                <a:srgbClr val="5B9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pSp>
          <p:nvGrpSpPr>
            <p:cNvPr id="123" name="Group 35">
              <a:extLst>
                <a:ext uri="{FF2B5EF4-FFF2-40B4-BE49-F238E27FC236}">
                  <a16:creationId xmlns:a16="http://schemas.microsoft.com/office/drawing/2014/main" id="{AD1F0018-1F68-4FAF-B3F3-8651AB888CF4}"/>
                </a:ext>
              </a:extLst>
            </p:cNvPr>
            <p:cNvGrpSpPr>
              <a:grpSpLocks/>
            </p:cNvGrpSpPr>
            <p:nvPr/>
          </p:nvGrpSpPr>
          <p:grpSpPr bwMode="auto">
            <a:xfrm>
              <a:off x="554" y="1754"/>
              <a:ext cx="13595" cy="5955"/>
              <a:chOff x="554" y="1754"/>
              <a:chExt cx="13595" cy="5955"/>
            </a:xfrm>
          </p:grpSpPr>
          <p:sp>
            <p:nvSpPr>
              <p:cNvPr id="157" name="Freeform 44">
                <a:extLst>
                  <a:ext uri="{FF2B5EF4-FFF2-40B4-BE49-F238E27FC236}">
                    <a16:creationId xmlns:a16="http://schemas.microsoft.com/office/drawing/2014/main" id="{6D8E1CB3-F721-41A6-90F0-3EF55DC2934E}"/>
                  </a:ext>
                </a:extLst>
              </p:cNvPr>
              <p:cNvSpPr>
                <a:spLocks/>
              </p:cNvSpPr>
              <p:nvPr/>
            </p:nvSpPr>
            <p:spPr bwMode="auto">
              <a:xfrm>
                <a:off x="11482" y="1754"/>
                <a:ext cx="2667" cy="5955"/>
              </a:xfrm>
              <a:custGeom>
                <a:avLst/>
                <a:gdLst>
                  <a:gd name="T0" fmla="+- 0 11923 11482"/>
                  <a:gd name="T1" fmla="*/ T0 w 2667"/>
                  <a:gd name="T2" fmla="+- 0 7709 1754"/>
                  <a:gd name="T3" fmla="*/ 7709 h 5955"/>
                  <a:gd name="T4" fmla="+- 0 11854 11482"/>
                  <a:gd name="T5" fmla="*/ T4 w 2667"/>
                  <a:gd name="T6" fmla="+- 0 7699 1754"/>
                  <a:gd name="T7" fmla="*/ 7699 h 5955"/>
                  <a:gd name="T8" fmla="+- 0 11765 11482"/>
                  <a:gd name="T9" fmla="*/ T8 w 2667"/>
                  <a:gd name="T10" fmla="+- 0 7673 1754"/>
                  <a:gd name="T11" fmla="*/ 7673 h 5955"/>
                  <a:gd name="T12" fmla="+- 0 11724 11482"/>
                  <a:gd name="T13" fmla="*/ T12 w 2667"/>
                  <a:gd name="T14" fmla="+- 0 7654 1754"/>
                  <a:gd name="T15" fmla="*/ 7654 h 5955"/>
                  <a:gd name="T16" fmla="+- 0 11587 11482"/>
                  <a:gd name="T17" fmla="*/ T16 w 2667"/>
                  <a:gd name="T18" fmla="+- 0 7541 1754"/>
                  <a:gd name="T19" fmla="*/ 7541 h 5955"/>
                  <a:gd name="T20" fmla="+- 0 11496 11482"/>
                  <a:gd name="T21" fmla="*/ T20 w 2667"/>
                  <a:gd name="T22" fmla="+- 0 7361 1754"/>
                  <a:gd name="T23" fmla="*/ 7361 h 5955"/>
                  <a:gd name="T24" fmla="+- 0 11482 11482"/>
                  <a:gd name="T25" fmla="*/ T24 w 2667"/>
                  <a:gd name="T26" fmla="+- 0 7270 1754"/>
                  <a:gd name="T27" fmla="*/ 7270 h 5955"/>
                  <a:gd name="T28" fmla="+- 0 11486 11482"/>
                  <a:gd name="T29" fmla="*/ T28 w 2667"/>
                  <a:gd name="T30" fmla="+- 0 2148 1754"/>
                  <a:gd name="T31" fmla="*/ 2148 h 5955"/>
                  <a:gd name="T32" fmla="+- 0 11496 11482"/>
                  <a:gd name="T33" fmla="*/ T32 w 2667"/>
                  <a:gd name="T34" fmla="+- 0 2102 1754"/>
                  <a:gd name="T35" fmla="*/ 2102 h 5955"/>
                  <a:gd name="T36" fmla="+- 0 11508 11482"/>
                  <a:gd name="T37" fmla="*/ T36 w 2667"/>
                  <a:gd name="T38" fmla="+- 0 2059 1754"/>
                  <a:gd name="T39" fmla="*/ 2059 h 5955"/>
                  <a:gd name="T40" fmla="+- 0 11527 11482"/>
                  <a:gd name="T41" fmla="*/ T40 w 2667"/>
                  <a:gd name="T42" fmla="+- 0 2018 1754"/>
                  <a:gd name="T43" fmla="*/ 2018 h 5955"/>
                  <a:gd name="T44" fmla="+- 0 11587 11482"/>
                  <a:gd name="T45" fmla="*/ T44 w 2667"/>
                  <a:gd name="T46" fmla="+- 0 1925 1754"/>
                  <a:gd name="T47" fmla="*/ 1925 h 5955"/>
                  <a:gd name="T48" fmla="+- 0 11724 11482"/>
                  <a:gd name="T49" fmla="*/ T48 w 2667"/>
                  <a:gd name="T50" fmla="+- 0 1810 1754"/>
                  <a:gd name="T51" fmla="*/ 1810 h 5955"/>
                  <a:gd name="T52" fmla="+- 0 11806 11482"/>
                  <a:gd name="T53" fmla="*/ T52 w 2667"/>
                  <a:gd name="T54" fmla="+- 0 1774 1754"/>
                  <a:gd name="T55" fmla="*/ 1774 h 5955"/>
                  <a:gd name="T56" fmla="+- 0 11851 11482"/>
                  <a:gd name="T57" fmla="*/ T56 w 2667"/>
                  <a:gd name="T58" fmla="+- 0 1764 1754"/>
                  <a:gd name="T59" fmla="*/ 1764 h 5955"/>
                  <a:gd name="T60" fmla="+- 0 11897 11482"/>
                  <a:gd name="T61" fmla="*/ T60 w 2667"/>
                  <a:gd name="T62" fmla="+- 0 1757 1754"/>
                  <a:gd name="T63" fmla="*/ 1757 h 5955"/>
                  <a:gd name="T64" fmla="+- 0 13706 11482"/>
                  <a:gd name="T65" fmla="*/ T64 w 2667"/>
                  <a:gd name="T66" fmla="+- 0 1754 1754"/>
                  <a:gd name="T67" fmla="*/ 1754 h 5955"/>
                  <a:gd name="T68" fmla="+- 0 13776 11482"/>
                  <a:gd name="T69" fmla="*/ T68 w 2667"/>
                  <a:gd name="T70" fmla="+- 0 1764 1754"/>
                  <a:gd name="T71" fmla="*/ 1764 h 5955"/>
                  <a:gd name="T72" fmla="+- 0 13822 11482"/>
                  <a:gd name="T73" fmla="*/ T72 w 2667"/>
                  <a:gd name="T74" fmla="+- 0 1774 1754"/>
                  <a:gd name="T75" fmla="*/ 1774 h 5955"/>
                  <a:gd name="T76" fmla="+- 0 13865 11482"/>
                  <a:gd name="T77" fmla="*/ T76 w 2667"/>
                  <a:gd name="T78" fmla="+- 0 1790 1754"/>
                  <a:gd name="T79" fmla="*/ 1790 h 5955"/>
                  <a:gd name="T80" fmla="+- 0 13906 11482"/>
                  <a:gd name="T81" fmla="*/ T80 w 2667"/>
                  <a:gd name="T82" fmla="+- 0 1810 1754"/>
                  <a:gd name="T83" fmla="*/ 1810 h 5955"/>
                  <a:gd name="T84" fmla="+- 0 11926 11482"/>
                  <a:gd name="T85" fmla="*/ T84 w 2667"/>
                  <a:gd name="T86" fmla="+- 0 1814 1754"/>
                  <a:gd name="T87" fmla="*/ 1814 h 5955"/>
                  <a:gd name="T88" fmla="+- 0 11827 11482"/>
                  <a:gd name="T89" fmla="*/ T88 w 2667"/>
                  <a:gd name="T90" fmla="+- 0 1831 1754"/>
                  <a:gd name="T91" fmla="*/ 1831 h 5955"/>
                  <a:gd name="T92" fmla="+- 0 11662 11482"/>
                  <a:gd name="T93" fmla="*/ T92 w 2667"/>
                  <a:gd name="T94" fmla="+- 0 1932 1754"/>
                  <a:gd name="T95" fmla="*/ 1932 h 5955"/>
                  <a:gd name="T96" fmla="+- 0 11582 11482"/>
                  <a:gd name="T97" fmla="*/ T96 w 2667"/>
                  <a:gd name="T98" fmla="+- 0 2042 1754"/>
                  <a:gd name="T99" fmla="*/ 2042 h 5955"/>
                  <a:gd name="T100" fmla="+- 0 11558 11482"/>
                  <a:gd name="T101" fmla="*/ T100 w 2667"/>
                  <a:gd name="T102" fmla="+- 0 2098 1754"/>
                  <a:gd name="T103" fmla="*/ 2098 h 5955"/>
                  <a:gd name="T104" fmla="+- 0 11546 11482"/>
                  <a:gd name="T105" fmla="*/ T104 w 2667"/>
                  <a:gd name="T106" fmla="+- 0 2155 1754"/>
                  <a:gd name="T107" fmla="*/ 2155 h 5955"/>
                  <a:gd name="T108" fmla="+- 0 11542 11482"/>
                  <a:gd name="T109" fmla="*/ T108 w 2667"/>
                  <a:gd name="T110" fmla="+- 0 2196 1754"/>
                  <a:gd name="T111" fmla="*/ 2196 h 5955"/>
                  <a:gd name="T112" fmla="+- 0 11544 11482"/>
                  <a:gd name="T113" fmla="*/ T112 w 2667"/>
                  <a:gd name="T114" fmla="+- 0 7284 1754"/>
                  <a:gd name="T115" fmla="*/ 7284 h 5955"/>
                  <a:gd name="T116" fmla="+- 0 11573 11482"/>
                  <a:gd name="T117" fmla="*/ T116 w 2667"/>
                  <a:gd name="T118" fmla="+- 0 7402 1754"/>
                  <a:gd name="T119" fmla="*/ 7402 h 5955"/>
                  <a:gd name="T120" fmla="+- 0 11659 11482"/>
                  <a:gd name="T121" fmla="*/ T120 w 2667"/>
                  <a:gd name="T122" fmla="+- 0 7529 1754"/>
                  <a:gd name="T123" fmla="*/ 7529 h 5955"/>
                  <a:gd name="T124" fmla="+- 0 11789 11482"/>
                  <a:gd name="T125" fmla="*/ T124 w 2667"/>
                  <a:gd name="T126" fmla="+- 0 7618 1754"/>
                  <a:gd name="T127" fmla="*/ 7618 h 5955"/>
                  <a:gd name="T128" fmla="+- 0 11844 11482"/>
                  <a:gd name="T129" fmla="*/ T128 w 2667"/>
                  <a:gd name="T130" fmla="+- 0 7637 1754"/>
                  <a:gd name="T131" fmla="*/ 7637 h 5955"/>
                  <a:gd name="T132" fmla="+- 0 11882 11482"/>
                  <a:gd name="T133" fmla="*/ T132 w 2667"/>
                  <a:gd name="T134" fmla="+- 0 7644 1754"/>
                  <a:gd name="T135" fmla="*/ 7644 h 5955"/>
                  <a:gd name="T136" fmla="+- 0 11923 11482"/>
                  <a:gd name="T137" fmla="*/ T136 w 2667"/>
                  <a:gd name="T138" fmla="+- 0 7649 1754"/>
                  <a:gd name="T139" fmla="*/ 7649 h 5955"/>
                  <a:gd name="T140" fmla="+- 0 13908 11482"/>
                  <a:gd name="T141" fmla="*/ T140 w 2667"/>
                  <a:gd name="T142" fmla="+- 0 7651 1754"/>
                  <a:gd name="T143" fmla="*/ 7651 h 5955"/>
                  <a:gd name="T144" fmla="+- 0 13757 11482"/>
                  <a:gd name="T145" fmla="*/ T144 w 2667"/>
                  <a:gd name="T146" fmla="+- 0 7704 1754"/>
                  <a:gd name="T147" fmla="*/ 7704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667" h="5955">
                    <a:moveTo>
                      <a:pt x="2227" y="5955"/>
                    </a:moveTo>
                    <a:lnTo>
                      <a:pt x="441" y="5955"/>
                    </a:lnTo>
                    <a:lnTo>
                      <a:pt x="393" y="5950"/>
                    </a:lnTo>
                    <a:lnTo>
                      <a:pt x="372" y="5945"/>
                    </a:lnTo>
                    <a:lnTo>
                      <a:pt x="348" y="5940"/>
                    </a:lnTo>
                    <a:lnTo>
                      <a:pt x="283" y="5919"/>
                    </a:lnTo>
                    <a:lnTo>
                      <a:pt x="264" y="5909"/>
                    </a:lnTo>
                    <a:lnTo>
                      <a:pt x="242" y="5900"/>
                    </a:lnTo>
                    <a:lnTo>
                      <a:pt x="170" y="5849"/>
                    </a:lnTo>
                    <a:lnTo>
                      <a:pt x="105" y="5787"/>
                    </a:lnTo>
                    <a:lnTo>
                      <a:pt x="55" y="5712"/>
                    </a:lnTo>
                    <a:lnTo>
                      <a:pt x="14" y="5607"/>
                    </a:lnTo>
                    <a:lnTo>
                      <a:pt x="2" y="5537"/>
                    </a:lnTo>
                    <a:lnTo>
                      <a:pt x="0" y="5516"/>
                    </a:lnTo>
                    <a:lnTo>
                      <a:pt x="0" y="442"/>
                    </a:lnTo>
                    <a:lnTo>
                      <a:pt x="4" y="394"/>
                    </a:lnTo>
                    <a:lnTo>
                      <a:pt x="9" y="372"/>
                    </a:lnTo>
                    <a:lnTo>
                      <a:pt x="14" y="348"/>
                    </a:lnTo>
                    <a:lnTo>
                      <a:pt x="19" y="327"/>
                    </a:lnTo>
                    <a:lnTo>
                      <a:pt x="26" y="305"/>
                    </a:lnTo>
                    <a:lnTo>
                      <a:pt x="36" y="284"/>
                    </a:lnTo>
                    <a:lnTo>
                      <a:pt x="45" y="264"/>
                    </a:lnTo>
                    <a:lnTo>
                      <a:pt x="55" y="243"/>
                    </a:lnTo>
                    <a:lnTo>
                      <a:pt x="105" y="171"/>
                    </a:lnTo>
                    <a:lnTo>
                      <a:pt x="168" y="106"/>
                    </a:lnTo>
                    <a:lnTo>
                      <a:pt x="242" y="56"/>
                    </a:lnTo>
                    <a:lnTo>
                      <a:pt x="304" y="29"/>
                    </a:lnTo>
                    <a:lnTo>
                      <a:pt x="324" y="20"/>
                    </a:lnTo>
                    <a:lnTo>
                      <a:pt x="348" y="15"/>
                    </a:lnTo>
                    <a:lnTo>
                      <a:pt x="369" y="10"/>
                    </a:lnTo>
                    <a:lnTo>
                      <a:pt x="393" y="5"/>
                    </a:lnTo>
                    <a:lnTo>
                      <a:pt x="415" y="3"/>
                    </a:lnTo>
                    <a:lnTo>
                      <a:pt x="439" y="0"/>
                    </a:lnTo>
                    <a:lnTo>
                      <a:pt x="2224" y="0"/>
                    </a:lnTo>
                    <a:lnTo>
                      <a:pt x="2272" y="5"/>
                    </a:lnTo>
                    <a:lnTo>
                      <a:pt x="2294" y="10"/>
                    </a:lnTo>
                    <a:lnTo>
                      <a:pt x="2318" y="15"/>
                    </a:lnTo>
                    <a:lnTo>
                      <a:pt x="2340" y="20"/>
                    </a:lnTo>
                    <a:lnTo>
                      <a:pt x="2361" y="27"/>
                    </a:lnTo>
                    <a:lnTo>
                      <a:pt x="2383" y="36"/>
                    </a:lnTo>
                    <a:lnTo>
                      <a:pt x="2402" y="46"/>
                    </a:lnTo>
                    <a:lnTo>
                      <a:pt x="2424" y="56"/>
                    </a:lnTo>
                    <a:lnTo>
                      <a:pt x="2432" y="60"/>
                    </a:lnTo>
                    <a:lnTo>
                      <a:pt x="444" y="60"/>
                    </a:lnTo>
                    <a:lnTo>
                      <a:pt x="422" y="63"/>
                    </a:lnTo>
                    <a:lnTo>
                      <a:pt x="345" y="77"/>
                    </a:lnTo>
                    <a:lnTo>
                      <a:pt x="240" y="128"/>
                    </a:lnTo>
                    <a:lnTo>
                      <a:pt x="180" y="178"/>
                    </a:lnTo>
                    <a:lnTo>
                      <a:pt x="129" y="238"/>
                    </a:lnTo>
                    <a:lnTo>
                      <a:pt x="100" y="288"/>
                    </a:lnTo>
                    <a:lnTo>
                      <a:pt x="91" y="305"/>
                    </a:lnTo>
                    <a:lnTo>
                      <a:pt x="76" y="344"/>
                    </a:lnTo>
                    <a:lnTo>
                      <a:pt x="67" y="382"/>
                    </a:lnTo>
                    <a:lnTo>
                      <a:pt x="64" y="401"/>
                    </a:lnTo>
                    <a:lnTo>
                      <a:pt x="62" y="423"/>
                    </a:lnTo>
                    <a:lnTo>
                      <a:pt x="60" y="442"/>
                    </a:lnTo>
                    <a:lnTo>
                      <a:pt x="60" y="5511"/>
                    </a:lnTo>
                    <a:lnTo>
                      <a:pt x="62" y="5530"/>
                    </a:lnTo>
                    <a:lnTo>
                      <a:pt x="64" y="5552"/>
                    </a:lnTo>
                    <a:lnTo>
                      <a:pt x="91" y="5648"/>
                    </a:lnTo>
                    <a:lnTo>
                      <a:pt x="127" y="5715"/>
                    </a:lnTo>
                    <a:lnTo>
                      <a:pt x="177" y="5775"/>
                    </a:lnTo>
                    <a:lnTo>
                      <a:pt x="237" y="5825"/>
                    </a:lnTo>
                    <a:lnTo>
                      <a:pt x="307" y="5864"/>
                    </a:lnTo>
                    <a:lnTo>
                      <a:pt x="343" y="5876"/>
                    </a:lnTo>
                    <a:lnTo>
                      <a:pt x="362" y="5883"/>
                    </a:lnTo>
                    <a:lnTo>
                      <a:pt x="381" y="5885"/>
                    </a:lnTo>
                    <a:lnTo>
                      <a:pt x="400" y="5890"/>
                    </a:lnTo>
                    <a:lnTo>
                      <a:pt x="422" y="5892"/>
                    </a:lnTo>
                    <a:lnTo>
                      <a:pt x="441" y="5895"/>
                    </a:lnTo>
                    <a:lnTo>
                      <a:pt x="2430" y="5895"/>
                    </a:lnTo>
                    <a:lnTo>
                      <a:pt x="2426" y="5897"/>
                    </a:lnTo>
                    <a:lnTo>
                      <a:pt x="2364" y="5926"/>
                    </a:lnTo>
                    <a:lnTo>
                      <a:pt x="2275" y="5950"/>
                    </a:lnTo>
                    <a:lnTo>
                      <a:pt x="2227" y="5955"/>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8" name="Freeform 43">
                <a:extLst>
                  <a:ext uri="{FF2B5EF4-FFF2-40B4-BE49-F238E27FC236}">
                    <a16:creationId xmlns:a16="http://schemas.microsoft.com/office/drawing/2014/main" id="{7A505CE2-7C0C-4346-BBF2-A7EE0194A6FD}"/>
                  </a:ext>
                </a:extLst>
              </p:cNvPr>
              <p:cNvSpPr>
                <a:spLocks/>
              </p:cNvSpPr>
              <p:nvPr/>
            </p:nvSpPr>
            <p:spPr bwMode="auto">
              <a:xfrm>
                <a:off x="11482" y="1754"/>
                <a:ext cx="2667" cy="5955"/>
              </a:xfrm>
              <a:custGeom>
                <a:avLst/>
                <a:gdLst>
                  <a:gd name="T0" fmla="+- 0 13912 11482"/>
                  <a:gd name="T1" fmla="*/ T0 w 2667"/>
                  <a:gd name="T2" fmla="+- 0 7649 1754"/>
                  <a:gd name="T3" fmla="*/ 7649 h 5955"/>
                  <a:gd name="T4" fmla="+- 0 13704 11482"/>
                  <a:gd name="T5" fmla="*/ T4 w 2667"/>
                  <a:gd name="T6" fmla="+- 0 7649 1754"/>
                  <a:gd name="T7" fmla="*/ 7649 h 5955"/>
                  <a:gd name="T8" fmla="+- 0 13726 11482"/>
                  <a:gd name="T9" fmla="*/ T8 w 2667"/>
                  <a:gd name="T10" fmla="+- 0 7646 1754"/>
                  <a:gd name="T11" fmla="*/ 7646 h 5955"/>
                  <a:gd name="T12" fmla="+- 0 13764 11482"/>
                  <a:gd name="T13" fmla="*/ T12 w 2667"/>
                  <a:gd name="T14" fmla="+- 0 7642 1754"/>
                  <a:gd name="T15" fmla="*/ 7642 h 5955"/>
                  <a:gd name="T16" fmla="+- 0 13786 11482"/>
                  <a:gd name="T17" fmla="*/ T16 w 2667"/>
                  <a:gd name="T18" fmla="+- 0 7637 1754"/>
                  <a:gd name="T19" fmla="*/ 7637 h 5955"/>
                  <a:gd name="T20" fmla="+- 0 13805 11482"/>
                  <a:gd name="T21" fmla="*/ T20 w 2667"/>
                  <a:gd name="T22" fmla="+- 0 7630 1754"/>
                  <a:gd name="T23" fmla="*/ 7630 h 5955"/>
                  <a:gd name="T24" fmla="+- 0 13822 11482"/>
                  <a:gd name="T25" fmla="*/ T24 w 2667"/>
                  <a:gd name="T26" fmla="+- 0 7625 1754"/>
                  <a:gd name="T27" fmla="*/ 7625 h 5955"/>
                  <a:gd name="T28" fmla="+- 0 13841 11482"/>
                  <a:gd name="T29" fmla="*/ T28 w 2667"/>
                  <a:gd name="T30" fmla="+- 0 7618 1754"/>
                  <a:gd name="T31" fmla="*/ 7618 h 5955"/>
                  <a:gd name="T32" fmla="+- 0 13860 11482"/>
                  <a:gd name="T33" fmla="*/ T32 w 2667"/>
                  <a:gd name="T34" fmla="+- 0 7608 1754"/>
                  <a:gd name="T35" fmla="*/ 7608 h 5955"/>
                  <a:gd name="T36" fmla="+- 0 13877 11482"/>
                  <a:gd name="T37" fmla="*/ T36 w 2667"/>
                  <a:gd name="T38" fmla="+- 0 7601 1754"/>
                  <a:gd name="T39" fmla="*/ 7601 h 5955"/>
                  <a:gd name="T40" fmla="+- 0 13908 11482"/>
                  <a:gd name="T41" fmla="*/ T40 w 2667"/>
                  <a:gd name="T42" fmla="+- 0 7579 1754"/>
                  <a:gd name="T43" fmla="*/ 7579 h 5955"/>
                  <a:gd name="T44" fmla="+- 0 13942 11482"/>
                  <a:gd name="T45" fmla="*/ T44 w 2667"/>
                  <a:gd name="T46" fmla="+- 0 7558 1754"/>
                  <a:gd name="T47" fmla="*/ 7558 h 5955"/>
                  <a:gd name="T48" fmla="+- 0 13968 11482"/>
                  <a:gd name="T49" fmla="*/ T48 w 2667"/>
                  <a:gd name="T50" fmla="+- 0 7531 1754"/>
                  <a:gd name="T51" fmla="*/ 7531 h 5955"/>
                  <a:gd name="T52" fmla="+- 0 14018 11482"/>
                  <a:gd name="T53" fmla="*/ T52 w 2667"/>
                  <a:gd name="T54" fmla="+- 0 7471 1754"/>
                  <a:gd name="T55" fmla="*/ 7471 h 5955"/>
                  <a:gd name="T56" fmla="+- 0 14057 11482"/>
                  <a:gd name="T57" fmla="*/ T56 w 2667"/>
                  <a:gd name="T58" fmla="+- 0 7402 1754"/>
                  <a:gd name="T59" fmla="*/ 7402 h 5955"/>
                  <a:gd name="T60" fmla="+- 0 14064 11482"/>
                  <a:gd name="T61" fmla="*/ T60 w 2667"/>
                  <a:gd name="T62" fmla="+- 0 7385 1754"/>
                  <a:gd name="T63" fmla="*/ 7385 h 5955"/>
                  <a:gd name="T64" fmla="+- 0 14071 11482"/>
                  <a:gd name="T65" fmla="*/ T64 w 2667"/>
                  <a:gd name="T66" fmla="+- 0 7366 1754"/>
                  <a:gd name="T67" fmla="*/ 7366 h 5955"/>
                  <a:gd name="T68" fmla="+- 0 14081 11482"/>
                  <a:gd name="T69" fmla="*/ T68 w 2667"/>
                  <a:gd name="T70" fmla="+- 0 7327 1754"/>
                  <a:gd name="T71" fmla="*/ 7327 h 5955"/>
                  <a:gd name="T72" fmla="+- 0 14083 11482"/>
                  <a:gd name="T73" fmla="*/ T72 w 2667"/>
                  <a:gd name="T74" fmla="+- 0 7306 1754"/>
                  <a:gd name="T75" fmla="*/ 7306 h 5955"/>
                  <a:gd name="T76" fmla="+- 0 14086 11482"/>
                  <a:gd name="T77" fmla="*/ T76 w 2667"/>
                  <a:gd name="T78" fmla="+- 0 7286 1754"/>
                  <a:gd name="T79" fmla="*/ 7286 h 5955"/>
                  <a:gd name="T80" fmla="+- 0 14088 11482"/>
                  <a:gd name="T81" fmla="*/ T80 w 2667"/>
                  <a:gd name="T82" fmla="+- 0 7265 1754"/>
                  <a:gd name="T83" fmla="*/ 7265 h 5955"/>
                  <a:gd name="T84" fmla="+- 0 14088 11482"/>
                  <a:gd name="T85" fmla="*/ T84 w 2667"/>
                  <a:gd name="T86" fmla="+- 0 2198 1754"/>
                  <a:gd name="T87" fmla="*/ 2198 h 5955"/>
                  <a:gd name="T88" fmla="+- 0 14081 11482"/>
                  <a:gd name="T89" fmla="*/ T88 w 2667"/>
                  <a:gd name="T90" fmla="+- 0 2138 1754"/>
                  <a:gd name="T91" fmla="*/ 2138 h 5955"/>
                  <a:gd name="T92" fmla="+- 0 14064 11482"/>
                  <a:gd name="T93" fmla="*/ T92 w 2667"/>
                  <a:gd name="T94" fmla="+- 0 2081 1754"/>
                  <a:gd name="T95" fmla="*/ 2081 h 5955"/>
                  <a:gd name="T96" fmla="+- 0 14050 11482"/>
                  <a:gd name="T97" fmla="*/ T96 w 2667"/>
                  <a:gd name="T98" fmla="+- 0 2042 1754"/>
                  <a:gd name="T99" fmla="*/ 2042 h 5955"/>
                  <a:gd name="T100" fmla="+- 0 13997 11482"/>
                  <a:gd name="T101" fmla="*/ T100 w 2667"/>
                  <a:gd name="T102" fmla="+- 0 1961 1754"/>
                  <a:gd name="T103" fmla="*/ 1961 h 5955"/>
                  <a:gd name="T104" fmla="+- 0 13913 11482"/>
                  <a:gd name="T105" fmla="*/ T104 w 2667"/>
                  <a:gd name="T106" fmla="+- 0 1884 1754"/>
                  <a:gd name="T107" fmla="*/ 1884 h 5955"/>
                  <a:gd name="T108" fmla="+- 0 13860 11482"/>
                  <a:gd name="T109" fmla="*/ T108 w 2667"/>
                  <a:gd name="T110" fmla="+- 0 1853 1754"/>
                  <a:gd name="T111" fmla="*/ 1853 h 5955"/>
                  <a:gd name="T112" fmla="+- 0 13766 11482"/>
                  <a:gd name="T113" fmla="*/ T112 w 2667"/>
                  <a:gd name="T114" fmla="+- 0 1822 1754"/>
                  <a:gd name="T115" fmla="*/ 1822 h 5955"/>
                  <a:gd name="T116" fmla="+- 0 13726 11482"/>
                  <a:gd name="T117" fmla="*/ T116 w 2667"/>
                  <a:gd name="T118" fmla="+- 0 1817 1754"/>
                  <a:gd name="T119" fmla="*/ 1817 h 5955"/>
                  <a:gd name="T120" fmla="+- 0 13706 11482"/>
                  <a:gd name="T121" fmla="*/ T120 w 2667"/>
                  <a:gd name="T122" fmla="+- 0 1814 1754"/>
                  <a:gd name="T123" fmla="*/ 1814 h 5955"/>
                  <a:gd name="T124" fmla="+- 0 13914 11482"/>
                  <a:gd name="T125" fmla="*/ T124 w 2667"/>
                  <a:gd name="T126" fmla="+- 0 1814 1754"/>
                  <a:gd name="T127" fmla="*/ 1814 h 5955"/>
                  <a:gd name="T128" fmla="+- 0 13942 11482"/>
                  <a:gd name="T129" fmla="*/ T128 w 2667"/>
                  <a:gd name="T130" fmla="+- 0 1831 1754"/>
                  <a:gd name="T131" fmla="*/ 1831 h 5955"/>
                  <a:gd name="T132" fmla="+- 0 14011 11482"/>
                  <a:gd name="T133" fmla="*/ T132 w 2667"/>
                  <a:gd name="T134" fmla="+- 0 1889 1754"/>
                  <a:gd name="T135" fmla="*/ 1889 h 5955"/>
                  <a:gd name="T136" fmla="+- 0 14069 11482"/>
                  <a:gd name="T137" fmla="*/ T136 w 2667"/>
                  <a:gd name="T138" fmla="+- 0 1958 1754"/>
                  <a:gd name="T139" fmla="*/ 1958 h 5955"/>
                  <a:gd name="T140" fmla="+- 0 14102 11482"/>
                  <a:gd name="T141" fmla="*/ T140 w 2667"/>
                  <a:gd name="T142" fmla="+- 0 2016 1754"/>
                  <a:gd name="T143" fmla="*/ 2016 h 5955"/>
                  <a:gd name="T144" fmla="+- 0 14126 11482"/>
                  <a:gd name="T145" fmla="*/ T144 w 2667"/>
                  <a:gd name="T146" fmla="+- 0 2078 1754"/>
                  <a:gd name="T147" fmla="*/ 2078 h 5955"/>
                  <a:gd name="T148" fmla="+- 0 14143 11482"/>
                  <a:gd name="T149" fmla="*/ T148 w 2667"/>
                  <a:gd name="T150" fmla="+- 0 2148 1754"/>
                  <a:gd name="T151" fmla="*/ 2148 h 5955"/>
                  <a:gd name="T152" fmla="+- 0 14148 11482"/>
                  <a:gd name="T153" fmla="*/ T152 w 2667"/>
                  <a:gd name="T154" fmla="+- 0 2194 1754"/>
                  <a:gd name="T155" fmla="*/ 2194 h 5955"/>
                  <a:gd name="T156" fmla="+- 0 14148 11482"/>
                  <a:gd name="T157" fmla="*/ T156 w 2667"/>
                  <a:gd name="T158" fmla="+- 0 7267 1754"/>
                  <a:gd name="T159" fmla="*/ 7267 h 5955"/>
                  <a:gd name="T160" fmla="+- 0 14146 11482"/>
                  <a:gd name="T161" fmla="*/ T160 w 2667"/>
                  <a:gd name="T162" fmla="+- 0 7291 1754"/>
                  <a:gd name="T163" fmla="*/ 7291 h 5955"/>
                  <a:gd name="T164" fmla="+- 0 14143 11482"/>
                  <a:gd name="T165" fmla="*/ T164 w 2667"/>
                  <a:gd name="T166" fmla="+- 0 7313 1754"/>
                  <a:gd name="T167" fmla="*/ 7313 h 5955"/>
                  <a:gd name="T168" fmla="+- 0 14138 11482"/>
                  <a:gd name="T169" fmla="*/ T168 w 2667"/>
                  <a:gd name="T170" fmla="+- 0 7337 1754"/>
                  <a:gd name="T171" fmla="*/ 7337 h 5955"/>
                  <a:gd name="T172" fmla="+- 0 14134 11482"/>
                  <a:gd name="T173" fmla="*/ T172 w 2667"/>
                  <a:gd name="T174" fmla="+- 0 7358 1754"/>
                  <a:gd name="T175" fmla="*/ 7358 h 5955"/>
                  <a:gd name="T176" fmla="+- 0 14129 11482"/>
                  <a:gd name="T177" fmla="*/ T176 w 2667"/>
                  <a:gd name="T178" fmla="+- 0 7382 1754"/>
                  <a:gd name="T179" fmla="*/ 7382 h 5955"/>
                  <a:gd name="T180" fmla="+- 0 14122 11482"/>
                  <a:gd name="T181" fmla="*/ T180 w 2667"/>
                  <a:gd name="T182" fmla="+- 0 7404 1754"/>
                  <a:gd name="T183" fmla="*/ 7404 h 5955"/>
                  <a:gd name="T184" fmla="+- 0 14112 11482"/>
                  <a:gd name="T185" fmla="*/ T184 w 2667"/>
                  <a:gd name="T186" fmla="+- 0 7423 1754"/>
                  <a:gd name="T187" fmla="*/ 7423 h 5955"/>
                  <a:gd name="T188" fmla="+- 0 14102 11482"/>
                  <a:gd name="T189" fmla="*/ T188 w 2667"/>
                  <a:gd name="T190" fmla="+- 0 7445 1754"/>
                  <a:gd name="T191" fmla="*/ 7445 h 5955"/>
                  <a:gd name="T192" fmla="+- 0 14071 11482"/>
                  <a:gd name="T193" fmla="*/ T192 w 2667"/>
                  <a:gd name="T194" fmla="+- 0 7502 1754"/>
                  <a:gd name="T195" fmla="*/ 7502 h 5955"/>
                  <a:gd name="T196" fmla="+- 0 14014 11482"/>
                  <a:gd name="T197" fmla="*/ T196 w 2667"/>
                  <a:gd name="T198" fmla="+- 0 7572 1754"/>
                  <a:gd name="T199" fmla="*/ 7572 h 5955"/>
                  <a:gd name="T200" fmla="+- 0 13944 11482"/>
                  <a:gd name="T201" fmla="*/ T200 w 2667"/>
                  <a:gd name="T202" fmla="+- 0 7627 1754"/>
                  <a:gd name="T203" fmla="*/ 7627 h 5955"/>
                  <a:gd name="T204" fmla="+- 0 13912 11482"/>
                  <a:gd name="T205" fmla="*/ T204 w 2667"/>
                  <a:gd name="T206" fmla="+- 0 7649 1754"/>
                  <a:gd name="T207" fmla="*/ 7649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2667" h="5955">
                    <a:moveTo>
                      <a:pt x="2430" y="5895"/>
                    </a:moveTo>
                    <a:lnTo>
                      <a:pt x="2222" y="5895"/>
                    </a:lnTo>
                    <a:lnTo>
                      <a:pt x="2244" y="5892"/>
                    </a:lnTo>
                    <a:lnTo>
                      <a:pt x="2282" y="5888"/>
                    </a:lnTo>
                    <a:lnTo>
                      <a:pt x="2304" y="5883"/>
                    </a:lnTo>
                    <a:lnTo>
                      <a:pt x="2323" y="5876"/>
                    </a:lnTo>
                    <a:lnTo>
                      <a:pt x="2340" y="5871"/>
                    </a:lnTo>
                    <a:lnTo>
                      <a:pt x="2359" y="5864"/>
                    </a:lnTo>
                    <a:lnTo>
                      <a:pt x="2378" y="5854"/>
                    </a:lnTo>
                    <a:lnTo>
                      <a:pt x="2395" y="5847"/>
                    </a:lnTo>
                    <a:lnTo>
                      <a:pt x="2426" y="5825"/>
                    </a:lnTo>
                    <a:lnTo>
                      <a:pt x="2460" y="5804"/>
                    </a:lnTo>
                    <a:lnTo>
                      <a:pt x="2486" y="5777"/>
                    </a:lnTo>
                    <a:lnTo>
                      <a:pt x="2536" y="5717"/>
                    </a:lnTo>
                    <a:lnTo>
                      <a:pt x="2575" y="5648"/>
                    </a:lnTo>
                    <a:lnTo>
                      <a:pt x="2582" y="5631"/>
                    </a:lnTo>
                    <a:lnTo>
                      <a:pt x="2589" y="5612"/>
                    </a:lnTo>
                    <a:lnTo>
                      <a:pt x="2599" y="5573"/>
                    </a:lnTo>
                    <a:lnTo>
                      <a:pt x="2601" y="5552"/>
                    </a:lnTo>
                    <a:lnTo>
                      <a:pt x="2604" y="5532"/>
                    </a:lnTo>
                    <a:lnTo>
                      <a:pt x="2606" y="5511"/>
                    </a:lnTo>
                    <a:lnTo>
                      <a:pt x="2606" y="444"/>
                    </a:lnTo>
                    <a:lnTo>
                      <a:pt x="2599" y="384"/>
                    </a:lnTo>
                    <a:lnTo>
                      <a:pt x="2582" y="327"/>
                    </a:lnTo>
                    <a:lnTo>
                      <a:pt x="2568" y="288"/>
                    </a:lnTo>
                    <a:lnTo>
                      <a:pt x="2515" y="207"/>
                    </a:lnTo>
                    <a:lnTo>
                      <a:pt x="2431" y="130"/>
                    </a:lnTo>
                    <a:lnTo>
                      <a:pt x="2378" y="99"/>
                    </a:lnTo>
                    <a:lnTo>
                      <a:pt x="2284" y="68"/>
                    </a:lnTo>
                    <a:lnTo>
                      <a:pt x="2244" y="63"/>
                    </a:lnTo>
                    <a:lnTo>
                      <a:pt x="2224" y="60"/>
                    </a:lnTo>
                    <a:lnTo>
                      <a:pt x="2432" y="60"/>
                    </a:lnTo>
                    <a:lnTo>
                      <a:pt x="2460" y="77"/>
                    </a:lnTo>
                    <a:lnTo>
                      <a:pt x="2529" y="135"/>
                    </a:lnTo>
                    <a:lnTo>
                      <a:pt x="2587" y="204"/>
                    </a:lnTo>
                    <a:lnTo>
                      <a:pt x="2620" y="262"/>
                    </a:lnTo>
                    <a:lnTo>
                      <a:pt x="2644" y="324"/>
                    </a:lnTo>
                    <a:lnTo>
                      <a:pt x="2661" y="394"/>
                    </a:lnTo>
                    <a:lnTo>
                      <a:pt x="2666" y="440"/>
                    </a:lnTo>
                    <a:lnTo>
                      <a:pt x="2666" y="5513"/>
                    </a:lnTo>
                    <a:lnTo>
                      <a:pt x="2664" y="5537"/>
                    </a:lnTo>
                    <a:lnTo>
                      <a:pt x="2661" y="5559"/>
                    </a:lnTo>
                    <a:lnTo>
                      <a:pt x="2656" y="5583"/>
                    </a:lnTo>
                    <a:lnTo>
                      <a:pt x="2652" y="5604"/>
                    </a:lnTo>
                    <a:lnTo>
                      <a:pt x="2647" y="5628"/>
                    </a:lnTo>
                    <a:lnTo>
                      <a:pt x="2640" y="5650"/>
                    </a:lnTo>
                    <a:lnTo>
                      <a:pt x="2630" y="5669"/>
                    </a:lnTo>
                    <a:lnTo>
                      <a:pt x="2620" y="5691"/>
                    </a:lnTo>
                    <a:lnTo>
                      <a:pt x="2589" y="5748"/>
                    </a:lnTo>
                    <a:lnTo>
                      <a:pt x="2532" y="5818"/>
                    </a:lnTo>
                    <a:lnTo>
                      <a:pt x="2462" y="5873"/>
                    </a:lnTo>
                    <a:lnTo>
                      <a:pt x="2430" y="5895"/>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159" name="Picture 42">
                <a:extLst>
                  <a:ext uri="{FF2B5EF4-FFF2-40B4-BE49-F238E27FC236}">
                    <a16:creationId xmlns:a16="http://schemas.microsoft.com/office/drawing/2014/main" id="{3B6ABA52-3511-4979-9EF1-B0BE5E1BD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 y="1999"/>
                <a:ext cx="1584" cy="80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41">
                <a:extLst>
                  <a:ext uri="{FF2B5EF4-FFF2-40B4-BE49-F238E27FC236}">
                    <a16:creationId xmlns:a16="http://schemas.microsoft.com/office/drawing/2014/main" id="{09C7AC5D-257E-48A3-9672-24BE00CA1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 y="3290"/>
                <a:ext cx="1745" cy="70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39">
                <a:extLst>
                  <a:ext uri="{FF2B5EF4-FFF2-40B4-BE49-F238E27FC236}">
                    <a16:creationId xmlns:a16="http://schemas.microsoft.com/office/drawing/2014/main" id="{CBDCDFC7-BAA1-4000-92F2-82547011D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0" y="5287"/>
                <a:ext cx="2470" cy="163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38">
                <a:extLst>
                  <a:ext uri="{FF2B5EF4-FFF2-40B4-BE49-F238E27FC236}">
                    <a16:creationId xmlns:a16="http://schemas.microsoft.com/office/drawing/2014/main" id="{663CBD42-F2E2-4A50-8457-23757C37F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 y="4493"/>
                <a:ext cx="1399" cy="101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7">
                <a:extLst>
                  <a:ext uri="{FF2B5EF4-FFF2-40B4-BE49-F238E27FC236}">
                    <a16:creationId xmlns:a16="http://schemas.microsoft.com/office/drawing/2014/main" id="{484B2014-67AC-4882-8EA1-0AD4F23B9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 y="5638"/>
                <a:ext cx="1450" cy="85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36">
                <a:extLst>
                  <a:ext uri="{FF2B5EF4-FFF2-40B4-BE49-F238E27FC236}">
                    <a16:creationId xmlns:a16="http://schemas.microsoft.com/office/drawing/2014/main" id="{DC058D10-8E16-4164-AEA7-5D287F255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 y="1925"/>
                <a:ext cx="818" cy="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2">
              <a:extLst>
                <a:ext uri="{FF2B5EF4-FFF2-40B4-BE49-F238E27FC236}">
                  <a16:creationId xmlns:a16="http://schemas.microsoft.com/office/drawing/2014/main" id="{C272FFA8-5712-41D0-9318-364141305C3A}"/>
                </a:ext>
              </a:extLst>
            </p:cNvPr>
            <p:cNvGrpSpPr>
              <a:grpSpLocks/>
            </p:cNvGrpSpPr>
            <p:nvPr/>
          </p:nvGrpSpPr>
          <p:grpSpPr bwMode="auto">
            <a:xfrm>
              <a:off x="554" y="1152"/>
              <a:ext cx="13484" cy="6557"/>
              <a:chOff x="554" y="1152"/>
              <a:chExt cx="13484" cy="6557"/>
            </a:xfrm>
          </p:grpSpPr>
          <p:sp>
            <p:nvSpPr>
              <p:cNvPr id="125" name="Freeform 34">
                <a:extLst>
                  <a:ext uri="{FF2B5EF4-FFF2-40B4-BE49-F238E27FC236}">
                    <a16:creationId xmlns:a16="http://schemas.microsoft.com/office/drawing/2014/main" id="{9C594E52-2174-4618-A0FD-2059417F0C55}"/>
                  </a:ext>
                </a:extLst>
              </p:cNvPr>
              <p:cNvSpPr>
                <a:spLocks/>
              </p:cNvSpPr>
              <p:nvPr/>
            </p:nvSpPr>
            <p:spPr bwMode="auto">
              <a:xfrm>
                <a:off x="7718" y="1754"/>
                <a:ext cx="3711" cy="5955"/>
              </a:xfrm>
              <a:custGeom>
                <a:avLst/>
                <a:gdLst>
                  <a:gd name="T0" fmla="+- 0 8326 7718"/>
                  <a:gd name="T1" fmla="*/ T0 w 3711"/>
                  <a:gd name="T2" fmla="+- 0 7709 1754"/>
                  <a:gd name="T3" fmla="*/ 7709 h 5955"/>
                  <a:gd name="T4" fmla="+- 0 8230 7718"/>
                  <a:gd name="T5" fmla="*/ T4 w 3711"/>
                  <a:gd name="T6" fmla="+- 0 7697 1754"/>
                  <a:gd name="T7" fmla="*/ 7697 h 5955"/>
                  <a:gd name="T8" fmla="+- 0 8081 7718"/>
                  <a:gd name="T9" fmla="*/ T8 w 3711"/>
                  <a:gd name="T10" fmla="+- 0 7646 1754"/>
                  <a:gd name="T11" fmla="*/ 7646 h 5955"/>
                  <a:gd name="T12" fmla="+- 0 8026 7718"/>
                  <a:gd name="T13" fmla="*/ T12 w 3711"/>
                  <a:gd name="T14" fmla="+- 0 7618 1754"/>
                  <a:gd name="T15" fmla="*/ 7618 h 5955"/>
                  <a:gd name="T16" fmla="+- 0 7927 7718"/>
                  <a:gd name="T17" fmla="*/ T16 w 3711"/>
                  <a:gd name="T18" fmla="+- 0 7543 1754"/>
                  <a:gd name="T19" fmla="*/ 7543 h 5955"/>
                  <a:gd name="T20" fmla="+- 0 7846 7718"/>
                  <a:gd name="T21" fmla="*/ T20 w 3711"/>
                  <a:gd name="T22" fmla="+- 0 7452 1754"/>
                  <a:gd name="T23" fmla="*/ 7452 h 5955"/>
                  <a:gd name="T24" fmla="+- 0 7757 7718"/>
                  <a:gd name="T25" fmla="*/ T24 w 3711"/>
                  <a:gd name="T26" fmla="+- 0 7291 1754"/>
                  <a:gd name="T27" fmla="*/ 7291 h 5955"/>
                  <a:gd name="T28" fmla="+- 0 7726 7718"/>
                  <a:gd name="T29" fmla="*/ T28 w 3711"/>
                  <a:gd name="T30" fmla="+- 0 7169 1754"/>
                  <a:gd name="T31" fmla="*/ 7169 h 5955"/>
                  <a:gd name="T32" fmla="+- 0 7718 7718"/>
                  <a:gd name="T33" fmla="*/ T32 w 3711"/>
                  <a:gd name="T34" fmla="+- 0 7104 1754"/>
                  <a:gd name="T35" fmla="*/ 7104 h 5955"/>
                  <a:gd name="T36" fmla="+- 0 7721 7718"/>
                  <a:gd name="T37" fmla="*/ T36 w 3711"/>
                  <a:gd name="T38" fmla="+- 0 2328 1754"/>
                  <a:gd name="T39" fmla="*/ 2328 h 5955"/>
                  <a:gd name="T40" fmla="+- 0 7730 7718"/>
                  <a:gd name="T41" fmla="*/ T40 w 3711"/>
                  <a:gd name="T42" fmla="+- 0 2263 1754"/>
                  <a:gd name="T43" fmla="*/ 2263 h 5955"/>
                  <a:gd name="T44" fmla="+- 0 7747 7718"/>
                  <a:gd name="T45" fmla="*/ T44 w 3711"/>
                  <a:gd name="T46" fmla="+- 0 2203 1754"/>
                  <a:gd name="T47" fmla="*/ 2203 h 5955"/>
                  <a:gd name="T48" fmla="+- 0 7781 7718"/>
                  <a:gd name="T49" fmla="*/ T48 w 3711"/>
                  <a:gd name="T50" fmla="+- 0 2117 1754"/>
                  <a:gd name="T51" fmla="*/ 2117 h 5955"/>
                  <a:gd name="T52" fmla="+- 0 7884 7718"/>
                  <a:gd name="T53" fmla="*/ T52 w 3711"/>
                  <a:gd name="T54" fmla="+- 0 1963 1754"/>
                  <a:gd name="T55" fmla="*/ 1963 h 5955"/>
                  <a:gd name="T56" fmla="+- 0 7999 7718"/>
                  <a:gd name="T57" fmla="*/ T56 w 3711"/>
                  <a:gd name="T58" fmla="+- 0 1862 1754"/>
                  <a:gd name="T59" fmla="*/ 1862 h 5955"/>
                  <a:gd name="T60" fmla="+- 0 8107 7718"/>
                  <a:gd name="T61" fmla="*/ T60 w 3711"/>
                  <a:gd name="T62" fmla="+- 0 1805 1754"/>
                  <a:gd name="T63" fmla="*/ 1805 h 5955"/>
                  <a:gd name="T64" fmla="+- 0 8196 7718"/>
                  <a:gd name="T65" fmla="*/ T64 w 3711"/>
                  <a:gd name="T66" fmla="+- 0 1774 1754"/>
                  <a:gd name="T67" fmla="*/ 1774 h 5955"/>
                  <a:gd name="T68" fmla="+- 0 8258 7718"/>
                  <a:gd name="T69" fmla="*/ T68 w 3711"/>
                  <a:gd name="T70" fmla="+- 0 1762 1754"/>
                  <a:gd name="T71" fmla="*/ 1762 h 5955"/>
                  <a:gd name="T72" fmla="+- 0 8323 7718"/>
                  <a:gd name="T73" fmla="*/ T72 w 3711"/>
                  <a:gd name="T74" fmla="+- 0 1754 1754"/>
                  <a:gd name="T75" fmla="*/ 1754 h 5955"/>
                  <a:gd name="T76" fmla="+- 0 10918 7718"/>
                  <a:gd name="T77" fmla="*/ T76 w 3711"/>
                  <a:gd name="T78" fmla="+- 0 1766 1754"/>
                  <a:gd name="T79" fmla="*/ 1766 h 5955"/>
                  <a:gd name="T80" fmla="+- 0 11038 7718"/>
                  <a:gd name="T81" fmla="*/ T80 w 3711"/>
                  <a:gd name="T82" fmla="+- 0 1802 1754"/>
                  <a:gd name="T83" fmla="*/ 1802 h 5955"/>
                  <a:gd name="T84" fmla="+- 0 8328 7718"/>
                  <a:gd name="T85" fmla="*/ T84 w 3711"/>
                  <a:gd name="T86" fmla="+- 0 1814 1754"/>
                  <a:gd name="T87" fmla="*/ 1814 h 5955"/>
                  <a:gd name="T88" fmla="+- 0 8186 7718"/>
                  <a:gd name="T89" fmla="*/ T88 w 3711"/>
                  <a:gd name="T90" fmla="+- 0 1838 1754"/>
                  <a:gd name="T91" fmla="*/ 1838 h 5955"/>
                  <a:gd name="T92" fmla="+- 0 8107 7718"/>
                  <a:gd name="T93" fmla="*/ T92 w 3711"/>
                  <a:gd name="T94" fmla="+- 0 1870 1754"/>
                  <a:gd name="T95" fmla="*/ 1870 h 5955"/>
                  <a:gd name="T96" fmla="+- 0 8057 7718"/>
                  <a:gd name="T97" fmla="*/ T96 w 3711"/>
                  <a:gd name="T98" fmla="+- 0 1896 1754"/>
                  <a:gd name="T99" fmla="*/ 1896 h 5955"/>
                  <a:gd name="T100" fmla="+- 0 7968 7718"/>
                  <a:gd name="T101" fmla="*/ T100 w 3711"/>
                  <a:gd name="T102" fmla="+- 0 1963 1754"/>
                  <a:gd name="T103" fmla="*/ 1963 h 5955"/>
                  <a:gd name="T104" fmla="+- 0 7862 7718"/>
                  <a:gd name="T105" fmla="*/ T104 w 3711"/>
                  <a:gd name="T106" fmla="+- 0 2090 1754"/>
                  <a:gd name="T107" fmla="*/ 2090 h 5955"/>
                  <a:gd name="T108" fmla="+- 0 7798 7718"/>
                  <a:gd name="T109" fmla="*/ T108 w 3711"/>
                  <a:gd name="T110" fmla="+- 0 2246 1754"/>
                  <a:gd name="T111" fmla="*/ 2246 h 5955"/>
                  <a:gd name="T112" fmla="+- 0 7778 7718"/>
                  <a:gd name="T113" fmla="*/ T112 w 3711"/>
                  <a:gd name="T114" fmla="+- 0 2362 1754"/>
                  <a:gd name="T115" fmla="*/ 2362 h 5955"/>
                  <a:gd name="T116" fmla="+- 0 7790 7718"/>
                  <a:gd name="T117" fmla="*/ T116 w 3711"/>
                  <a:gd name="T118" fmla="+- 0 7186 1754"/>
                  <a:gd name="T119" fmla="*/ 7186 h 5955"/>
                  <a:gd name="T120" fmla="+- 0 7836 7718"/>
                  <a:gd name="T121" fmla="*/ T120 w 3711"/>
                  <a:gd name="T122" fmla="+- 0 7320 1754"/>
                  <a:gd name="T123" fmla="*/ 7320 h 5955"/>
                  <a:gd name="T124" fmla="+- 0 7894 7718"/>
                  <a:gd name="T125" fmla="*/ T124 w 3711"/>
                  <a:gd name="T126" fmla="+- 0 7416 1754"/>
                  <a:gd name="T127" fmla="*/ 7416 h 5955"/>
                  <a:gd name="T128" fmla="+- 0 8033 7718"/>
                  <a:gd name="T129" fmla="*/ T128 w 3711"/>
                  <a:gd name="T130" fmla="+- 0 7550 1754"/>
                  <a:gd name="T131" fmla="*/ 7550 h 5955"/>
                  <a:gd name="T132" fmla="+- 0 8184 7718"/>
                  <a:gd name="T133" fmla="*/ T132 w 3711"/>
                  <a:gd name="T134" fmla="+- 0 7622 1754"/>
                  <a:gd name="T135" fmla="*/ 7622 h 5955"/>
                  <a:gd name="T136" fmla="+- 0 8239 7718"/>
                  <a:gd name="T137" fmla="*/ T136 w 3711"/>
                  <a:gd name="T138" fmla="+- 0 7637 1754"/>
                  <a:gd name="T139" fmla="*/ 7637 h 5955"/>
                  <a:gd name="T140" fmla="+- 0 8326 7718"/>
                  <a:gd name="T141" fmla="*/ T140 w 3711"/>
                  <a:gd name="T142" fmla="+- 0 7649 1754"/>
                  <a:gd name="T143" fmla="*/ 7649 h 5955"/>
                  <a:gd name="T144" fmla="+- 0 11011 7718"/>
                  <a:gd name="T145" fmla="*/ T144 w 3711"/>
                  <a:gd name="T146" fmla="+- 0 7670 1754"/>
                  <a:gd name="T147" fmla="*/ 7670 h 5955"/>
                  <a:gd name="T148" fmla="+- 0 10951 7718"/>
                  <a:gd name="T149" fmla="*/ T148 w 3711"/>
                  <a:gd name="T150" fmla="+- 0 7687 1754"/>
                  <a:gd name="T151" fmla="*/ 7687 h 5955"/>
                  <a:gd name="T152" fmla="+- 0 10855 7718"/>
                  <a:gd name="T153" fmla="*/ T152 w 3711"/>
                  <a:gd name="T154" fmla="+- 0 7706 1754"/>
                  <a:gd name="T155" fmla="*/ 7706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3711" h="5955">
                    <a:moveTo>
                      <a:pt x="3106" y="5955"/>
                    </a:moveTo>
                    <a:lnTo>
                      <a:pt x="608" y="5955"/>
                    </a:lnTo>
                    <a:lnTo>
                      <a:pt x="574" y="5952"/>
                    </a:lnTo>
                    <a:lnTo>
                      <a:pt x="512" y="5943"/>
                    </a:lnTo>
                    <a:lnTo>
                      <a:pt x="449" y="5926"/>
                    </a:lnTo>
                    <a:lnTo>
                      <a:pt x="363" y="5892"/>
                    </a:lnTo>
                    <a:lnTo>
                      <a:pt x="336" y="5878"/>
                    </a:lnTo>
                    <a:lnTo>
                      <a:pt x="308" y="5864"/>
                    </a:lnTo>
                    <a:lnTo>
                      <a:pt x="257" y="5828"/>
                    </a:lnTo>
                    <a:lnTo>
                      <a:pt x="209" y="5789"/>
                    </a:lnTo>
                    <a:lnTo>
                      <a:pt x="166" y="5746"/>
                    </a:lnTo>
                    <a:lnTo>
                      <a:pt x="128" y="5698"/>
                    </a:lnTo>
                    <a:lnTo>
                      <a:pt x="77" y="5621"/>
                    </a:lnTo>
                    <a:lnTo>
                      <a:pt x="39" y="5537"/>
                    </a:lnTo>
                    <a:lnTo>
                      <a:pt x="22" y="5477"/>
                    </a:lnTo>
                    <a:lnTo>
                      <a:pt x="8" y="5415"/>
                    </a:lnTo>
                    <a:lnTo>
                      <a:pt x="5" y="5384"/>
                    </a:lnTo>
                    <a:lnTo>
                      <a:pt x="0" y="5350"/>
                    </a:lnTo>
                    <a:lnTo>
                      <a:pt x="0" y="605"/>
                    </a:lnTo>
                    <a:lnTo>
                      <a:pt x="3" y="574"/>
                    </a:lnTo>
                    <a:lnTo>
                      <a:pt x="8" y="540"/>
                    </a:lnTo>
                    <a:lnTo>
                      <a:pt x="12" y="509"/>
                    </a:lnTo>
                    <a:lnTo>
                      <a:pt x="20" y="478"/>
                    </a:lnTo>
                    <a:lnTo>
                      <a:pt x="29" y="449"/>
                    </a:lnTo>
                    <a:lnTo>
                      <a:pt x="39" y="418"/>
                    </a:lnTo>
                    <a:lnTo>
                      <a:pt x="63" y="363"/>
                    </a:lnTo>
                    <a:lnTo>
                      <a:pt x="92" y="308"/>
                    </a:lnTo>
                    <a:lnTo>
                      <a:pt x="166" y="209"/>
                    </a:lnTo>
                    <a:lnTo>
                      <a:pt x="209" y="166"/>
                    </a:lnTo>
                    <a:lnTo>
                      <a:pt x="281" y="108"/>
                    </a:lnTo>
                    <a:lnTo>
                      <a:pt x="334" y="77"/>
                    </a:lnTo>
                    <a:lnTo>
                      <a:pt x="389" y="51"/>
                    </a:lnTo>
                    <a:lnTo>
                      <a:pt x="449" y="29"/>
                    </a:lnTo>
                    <a:lnTo>
                      <a:pt x="478" y="20"/>
                    </a:lnTo>
                    <a:lnTo>
                      <a:pt x="509" y="12"/>
                    </a:lnTo>
                    <a:lnTo>
                      <a:pt x="540" y="8"/>
                    </a:lnTo>
                    <a:lnTo>
                      <a:pt x="574" y="3"/>
                    </a:lnTo>
                    <a:lnTo>
                      <a:pt x="605" y="0"/>
                    </a:lnTo>
                    <a:lnTo>
                      <a:pt x="3104" y="0"/>
                    </a:lnTo>
                    <a:lnTo>
                      <a:pt x="3200" y="12"/>
                    </a:lnTo>
                    <a:lnTo>
                      <a:pt x="3262" y="29"/>
                    </a:lnTo>
                    <a:lnTo>
                      <a:pt x="3320" y="48"/>
                    </a:lnTo>
                    <a:lnTo>
                      <a:pt x="3344" y="60"/>
                    </a:lnTo>
                    <a:lnTo>
                      <a:pt x="610" y="60"/>
                    </a:lnTo>
                    <a:lnTo>
                      <a:pt x="552" y="65"/>
                    </a:lnTo>
                    <a:lnTo>
                      <a:pt x="468" y="84"/>
                    </a:lnTo>
                    <a:lnTo>
                      <a:pt x="416" y="106"/>
                    </a:lnTo>
                    <a:lnTo>
                      <a:pt x="389" y="116"/>
                    </a:lnTo>
                    <a:lnTo>
                      <a:pt x="363" y="130"/>
                    </a:lnTo>
                    <a:lnTo>
                      <a:pt x="339" y="142"/>
                    </a:lnTo>
                    <a:lnTo>
                      <a:pt x="317" y="159"/>
                    </a:lnTo>
                    <a:lnTo>
                      <a:pt x="250" y="209"/>
                    </a:lnTo>
                    <a:lnTo>
                      <a:pt x="192" y="269"/>
                    </a:lnTo>
                    <a:lnTo>
                      <a:pt x="144" y="336"/>
                    </a:lnTo>
                    <a:lnTo>
                      <a:pt x="106" y="413"/>
                    </a:lnTo>
                    <a:lnTo>
                      <a:pt x="80" y="492"/>
                    </a:lnTo>
                    <a:lnTo>
                      <a:pt x="63" y="579"/>
                    </a:lnTo>
                    <a:lnTo>
                      <a:pt x="60" y="608"/>
                    </a:lnTo>
                    <a:lnTo>
                      <a:pt x="60" y="5345"/>
                    </a:lnTo>
                    <a:lnTo>
                      <a:pt x="72" y="5432"/>
                    </a:lnTo>
                    <a:lnTo>
                      <a:pt x="96" y="5516"/>
                    </a:lnTo>
                    <a:lnTo>
                      <a:pt x="118" y="5566"/>
                    </a:lnTo>
                    <a:lnTo>
                      <a:pt x="130" y="5592"/>
                    </a:lnTo>
                    <a:lnTo>
                      <a:pt x="176" y="5662"/>
                    </a:lnTo>
                    <a:lnTo>
                      <a:pt x="228" y="5724"/>
                    </a:lnTo>
                    <a:lnTo>
                      <a:pt x="315" y="5796"/>
                    </a:lnTo>
                    <a:lnTo>
                      <a:pt x="387" y="5837"/>
                    </a:lnTo>
                    <a:lnTo>
                      <a:pt x="466" y="5868"/>
                    </a:lnTo>
                    <a:lnTo>
                      <a:pt x="495" y="5876"/>
                    </a:lnTo>
                    <a:lnTo>
                      <a:pt x="521" y="5883"/>
                    </a:lnTo>
                    <a:lnTo>
                      <a:pt x="579" y="5892"/>
                    </a:lnTo>
                    <a:lnTo>
                      <a:pt x="608" y="5895"/>
                    </a:lnTo>
                    <a:lnTo>
                      <a:pt x="3345" y="5895"/>
                    </a:lnTo>
                    <a:lnTo>
                      <a:pt x="3293" y="5916"/>
                    </a:lnTo>
                    <a:lnTo>
                      <a:pt x="3262" y="5926"/>
                    </a:lnTo>
                    <a:lnTo>
                      <a:pt x="3233" y="5933"/>
                    </a:lnTo>
                    <a:lnTo>
                      <a:pt x="3171" y="5948"/>
                    </a:lnTo>
                    <a:lnTo>
                      <a:pt x="3137" y="5952"/>
                    </a:lnTo>
                    <a:lnTo>
                      <a:pt x="3106" y="5955"/>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26" name="Freeform 33">
                <a:extLst>
                  <a:ext uri="{FF2B5EF4-FFF2-40B4-BE49-F238E27FC236}">
                    <a16:creationId xmlns:a16="http://schemas.microsoft.com/office/drawing/2014/main" id="{1EFF656B-A35C-4FC2-AA6E-EEAF43ED3D6F}"/>
                  </a:ext>
                </a:extLst>
              </p:cNvPr>
              <p:cNvSpPr>
                <a:spLocks/>
              </p:cNvSpPr>
              <p:nvPr/>
            </p:nvSpPr>
            <p:spPr bwMode="auto">
              <a:xfrm>
                <a:off x="7718" y="1754"/>
                <a:ext cx="3711" cy="5955"/>
              </a:xfrm>
              <a:custGeom>
                <a:avLst/>
                <a:gdLst>
                  <a:gd name="T0" fmla="+- 0 10819 7718"/>
                  <a:gd name="T1" fmla="*/ T0 w 3711"/>
                  <a:gd name="T2" fmla="+- 0 7649 1754"/>
                  <a:gd name="T3" fmla="*/ 7649 h 5955"/>
                  <a:gd name="T4" fmla="+- 0 10906 7718"/>
                  <a:gd name="T5" fmla="*/ T4 w 3711"/>
                  <a:gd name="T6" fmla="+- 0 7637 1754"/>
                  <a:gd name="T7" fmla="*/ 7637 h 5955"/>
                  <a:gd name="T8" fmla="+- 0 11040 7718"/>
                  <a:gd name="T9" fmla="*/ T8 w 3711"/>
                  <a:gd name="T10" fmla="+- 0 7591 1754"/>
                  <a:gd name="T11" fmla="*/ 7591 h 5955"/>
                  <a:gd name="T12" fmla="+- 0 11136 7718"/>
                  <a:gd name="T13" fmla="*/ T12 w 3711"/>
                  <a:gd name="T14" fmla="+- 0 7534 1754"/>
                  <a:gd name="T15" fmla="*/ 7534 h 5955"/>
                  <a:gd name="T16" fmla="+- 0 11218 7718"/>
                  <a:gd name="T17" fmla="*/ T16 w 3711"/>
                  <a:gd name="T18" fmla="+- 0 7459 1754"/>
                  <a:gd name="T19" fmla="*/ 7459 h 5955"/>
                  <a:gd name="T20" fmla="+- 0 11254 7718"/>
                  <a:gd name="T21" fmla="*/ T20 w 3711"/>
                  <a:gd name="T22" fmla="+- 0 7416 1754"/>
                  <a:gd name="T23" fmla="*/ 7416 h 5955"/>
                  <a:gd name="T24" fmla="+- 0 11299 7718"/>
                  <a:gd name="T25" fmla="*/ T24 w 3711"/>
                  <a:gd name="T26" fmla="+- 0 7346 1754"/>
                  <a:gd name="T27" fmla="*/ 7346 h 5955"/>
                  <a:gd name="T28" fmla="+- 0 11366 7718"/>
                  <a:gd name="T29" fmla="*/ T28 w 3711"/>
                  <a:gd name="T30" fmla="+- 0 7130 1754"/>
                  <a:gd name="T31" fmla="*/ 7130 h 5955"/>
                  <a:gd name="T32" fmla="+- 0 11369 7718"/>
                  <a:gd name="T33" fmla="*/ T32 w 3711"/>
                  <a:gd name="T34" fmla="+- 0 2364 1754"/>
                  <a:gd name="T35" fmla="*/ 2364 h 5955"/>
                  <a:gd name="T36" fmla="+- 0 11357 7718"/>
                  <a:gd name="T37" fmla="*/ T36 w 3711"/>
                  <a:gd name="T38" fmla="+- 0 2275 1754"/>
                  <a:gd name="T39" fmla="*/ 2275 h 5955"/>
                  <a:gd name="T40" fmla="+- 0 11342 7718"/>
                  <a:gd name="T41" fmla="*/ T40 w 3711"/>
                  <a:gd name="T42" fmla="+- 0 2220 1754"/>
                  <a:gd name="T43" fmla="*/ 2220 h 5955"/>
                  <a:gd name="T44" fmla="+- 0 11311 7718"/>
                  <a:gd name="T45" fmla="*/ T44 w 3711"/>
                  <a:gd name="T46" fmla="+- 0 2143 1754"/>
                  <a:gd name="T47" fmla="*/ 2143 h 5955"/>
                  <a:gd name="T48" fmla="+- 0 11220 7718"/>
                  <a:gd name="T49" fmla="*/ T48 w 3711"/>
                  <a:gd name="T50" fmla="+- 0 2004 1754"/>
                  <a:gd name="T51" fmla="*/ 2004 h 5955"/>
                  <a:gd name="T52" fmla="+- 0 11136 7718"/>
                  <a:gd name="T53" fmla="*/ T52 w 3711"/>
                  <a:gd name="T54" fmla="+- 0 1930 1754"/>
                  <a:gd name="T55" fmla="*/ 1930 h 5955"/>
                  <a:gd name="T56" fmla="+- 0 11066 7718"/>
                  <a:gd name="T57" fmla="*/ T56 w 3711"/>
                  <a:gd name="T58" fmla="+- 0 1884 1754"/>
                  <a:gd name="T59" fmla="*/ 1884 h 5955"/>
                  <a:gd name="T60" fmla="+- 0 10990 7718"/>
                  <a:gd name="T61" fmla="*/ T60 w 3711"/>
                  <a:gd name="T62" fmla="+- 0 1848 1754"/>
                  <a:gd name="T63" fmla="*/ 1848 h 5955"/>
                  <a:gd name="T64" fmla="+- 0 10937 7718"/>
                  <a:gd name="T65" fmla="*/ T64 w 3711"/>
                  <a:gd name="T66" fmla="+- 0 1831 1754"/>
                  <a:gd name="T67" fmla="*/ 1831 h 5955"/>
                  <a:gd name="T68" fmla="+- 0 10822 7718"/>
                  <a:gd name="T69" fmla="*/ T68 w 3711"/>
                  <a:gd name="T70" fmla="+- 0 1814 1754"/>
                  <a:gd name="T71" fmla="*/ 1814 h 5955"/>
                  <a:gd name="T72" fmla="+- 0 11066 7718"/>
                  <a:gd name="T73" fmla="*/ T72 w 3711"/>
                  <a:gd name="T74" fmla="+- 0 1817 1754"/>
                  <a:gd name="T75" fmla="*/ 1817 h 5955"/>
                  <a:gd name="T76" fmla="+- 0 11122 7718"/>
                  <a:gd name="T77" fmla="*/ T76 w 3711"/>
                  <a:gd name="T78" fmla="+- 0 1846 1754"/>
                  <a:gd name="T79" fmla="*/ 1846 h 5955"/>
                  <a:gd name="T80" fmla="+- 0 11172 7718"/>
                  <a:gd name="T81" fmla="*/ T80 w 3711"/>
                  <a:gd name="T82" fmla="+- 0 1879 1754"/>
                  <a:gd name="T83" fmla="*/ 1879 h 5955"/>
                  <a:gd name="T84" fmla="+- 0 11220 7718"/>
                  <a:gd name="T85" fmla="*/ T84 w 3711"/>
                  <a:gd name="T86" fmla="+- 0 1920 1754"/>
                  <a:gd name="T87" fmla="*/ 1920 h 5955"/>
                  <a:gd name="T88" fmla="+- 0 11263 7718"/>
                  <a:gd name="T89" fmla="*/ T88 w 3711"/>
                  <a:gd name="T90" fmla="+- 0 1963 1754"/>
                  <a:gd name="T91" fmla="*/ 1963 h 5955"/>
                  <a:gd name="T92" fmla="+- 0 11302 7718"/>
                  <a:gd name="T93" fmla="*/ T92 w 3711"/>
                  <a:gd name="T94" fmla="+- 0 2009 1754"/>
                  <a:gd name="T95" fmla="*/ 2009 h 5955"/>
                  <a:gd name="T96" fmla="+- 0 11335 7718"/>
                  <a:gd name="T97" fmla="*/ T96 w 3711"/>
                  <a:gd name="T98" fmla="+- 0 2059 1754"/>
                  <a:gd name="T99" fmla="*/ 2059 h 5955"/>
                  <a:gd name="T100" fmla="+- 0 11390 7718"/>
                  <a:gd name="T101" fmla="*/ T100 w 3711"/>
                  <a:gd name="T102" fmla="+- 0 2172 1754"/>
                  <a:gd name="T103" fmla="*/ 2172 h 5955"/>
                  <a:gd name="T104" fmla="+- 0 11426 7718"/>
                  <a:gd name="T105" fmla="*/ T104 w 3711"/>
                  <a:gd name="T106" fmla="+- 0 2326 1754"/>
                  <a:gd name="T107" fmla="*/ 2326 h 5955"/>
                  <a:gd name="T108" fmla="+- 0 11429 7718"/>
                  <a:gd name="T109" fmla="*/ T108 w 3711"/>
                  <a:gd name="T110" fmla="+- 0 7102 1754"/>
                  <a:gd name="T111" fmla="*/ 7102 h 5955"/>
                  <a:gd name="T112" fmla="+- 0 11400 7718"/>
                  <a:gd name="T113" fmla="*/ T112 w 3711"/>
                  <a:gd name="T114" fmla="+- 0 7260 1754"/>
                  <a:gd name="T115" fmla="*/ 7260 h 5955"/>
                  <a:gd name="T116" fmla="+- 0 11338 7718"/>
                  <a:gd name="T117" fmla="*/ T116 w 3711"/>
                  <a:gd name="T118" fmla="+- 0 7402 1754"/>
                  <a:gd name="T119" fmla="*/ 7402 h 5955"/>
                  <a:gd name="T120" fmla="+- 0 11263 7718"/>
                  <a:gd name="T121" fmla="*/ T120 w 3711"/>
                  <a:gd name="T122" fmla="+- 0 7500 1754"/>
                  <a:gd name="T123" fmla="*/ 7500 h 5955"/>
                  <a:gd name="T124" fmla="+- 0 11172 7718"/>
                  <a:gd name="T125" fmla="*/ T124 w 3711"/>
                  <a:gd name="T126" fmla="+- 0 7582 1754"/>
                  <a:gd name="T127" fmla="*/ 7582 h 5955"/>
                  <a:gd name="T128" fmla="+- 0 11069 7718"/>
                  <a:gd name="T129" fmla="*/ T128 w 3711"/>
                  <a:gd name="T130" fmla="+- 0 7646 1754"/>
                  <a:gd name="T131" fmla="*/ 7646 h 59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711" h="5955">
                    <a:moveTo>
                      <a:pt x="3345" y="5895"/>
                    </a:moveTo>
                    <a:lnTo>
                      <a:pt x="3101" y="5895"/>
                    </a:lnTo>
                    <a:lnTo>
                      <a:pt x="3130" y="5892"/>
                    </a:lnTo>
                    <a:lnTo>
                      <a:pt x="3188" y="5883"/>
                    </a:lnTo>
                    <a:lnTo>
                      <a:pt x="3272" y="5859"/>
                    </a:lnTo>
                    <a:lnTo>
                      <a:pt x="3322" y="5837"/>
                    </a:lnTo>
                    <a:lnTo>
                      <a:pt x="3348" y="5825"/>
                    </a:lnTo>
                    <a:lnTo>
                      <a:pt x="3418" y="5780"/>
                    </a:lnTo>
                    <a:lnTo>
                      <a:pt x="3480" y="5727"/>
                    </a:lnTo>
                    <a:lnTo>
                      <a:pt x="3500" y="5705"/>
                    </a:lnTo>
                    <a:lnTo>
                      <a:pt x="3519" y="5686"/>
                    </a:lnTo>
                    <a:lnTo>
                      <a:pt x="3536" y="5662"/>
                    </a:lnTo>
                    <a:lnTo>
                      <a:pt x="3552" y="5640"/>
                    </a:lnTo>
                    <a:lnTo>
                      <a:pt x="3581" y="5592"/>
                    </a:lnTo>
                    <a:lnTo>
                      <a:pt x="3624" y="5489"/>
                    </a:lnTo>
                    <a:lnTo>
                      <a:pt x="3648" y="5376"/>
                    </a:lnTo>
                    <a:lnTo>
                      <a:pt x="3651" y="5348"/>
                    </a:lnTo>
                    <a:lnTo>
                      <a:pt x="3651" y="610"/>
                    </a:lnTo>
                    <a:lnTo>
                      <a:pt x="3648" y="579"/>
                    </a:lnTo>
                    <a:lnTo>
                      <a:pt x="3639" y="521"/>
                    </a:lnTo>
                    <a:lnTo>
                      <a:pt x="3632" y="495"/>
                    </a:lnTo>
                    <a:lnTo>
                      <a:pt x="3624" y="466"/>
                    </a:lnTo>
                    <a:lnTo>
                      <a:pt x="3605" y="413"/>
                    </a:lnTo>
                    <a:lnTo>
                      <a:pt x="3593" y="389"/>
                    </a:lnTo>
                    <a:lnTo>
                      <a:pt x="3581" y="363"/>
                    </a:lnTo>
                    <a:lnTo>
                      <a:pt x="3502" y="250"/>
                    </a:lnTo>
                    <a:lnTo>
                      <a:pt x="3442" y="192"/>
                    </a:lnTo>
                    <a:lnTo>
                      <a:pt x="3418" y="176"/>
                    </a:lnTo>
                    <a:lnTo>
                      <a:pt x="3396" y="159"/>
                    </a:lnTo>
                    <a:lnTo>
                      <a:pt x="3348" y="130"/>
                    </a:lnTo>
                    <a:lnTo>
                      <a:pt x="3324" y="118"/>
                    </a:lnTo>
                    <a:lnTo>
                      <a:pt x="3272" y="94"/>
                    </a:lnTo>
                    <a:lnTo>
                      <a:pt x="3245" y="87"/>
                    </a:lnTo>
                    <a:lnTo>
                      <a:pt x="3219" y="77"/>
                    </a:lnTo>
                    <a:lnTo>
                      <a:pt x="3132" y="63"/>
                    </a:lnTo>
                    <a:lnTo>
                      <a:pt x="3104" y="60"/>
                    </a:lnTo>
                    <a:lnTo>
                      <a:pt x="3344" y="60"/>
                    </a:lnTo>
                    <a:lnTo>
                      <a:pt x="3348" y="63"/>
                    </a:lnTo>
                    <a:lnTo>
                      <a:pt x="3375" y="77"/>
                    </a:lnTo>
                    <a:lnTo>
                      <a:pt x="3404" y="92"/>
                    </a:lnTo>
                    <a:lnTo>
                      <a:pt x="3428" y="108"/>
                    </a:lnTo>
                    <a:lnTo>
                      <a:pt x="3454" y="125"/>
                    </a:lnTo>
                    <a:lnTo>
                      <a:pt x="3478" y="144"/>
                    </a:lnTo>
                    <a:lnTo>
                      <a:pt x="3502" y="166"/>
                    </a:lnTo>
                    <a:lnTo>
                      <a:pt x="3524" y="185"/>
                    </a:lnTo>
                    <a:lnTo>
                      <a:pt x="3545" y="209"/>
                    </a:lnTo>
                    <a:lnTo>
                      <a:pt x="3564" y="231"/>
                    </a:lnTo>
                    <a:lnTo>
                      <a:pt x="3584" y="255"/>
                    </a:lnTo>
                    <a:lnTo>
                      <a:pt x="3600" y="281"/>
                    </a:lnTo>
                    <a:lnTo>
                      <a:pt x="3617" y="305"/>
                    </a:lnTo>
                    <a:lnTo>
                      <a:pt x="3648" y="360"/>
                    </a:lnTo>
                    <a:lnTo>
                      <a:pt x="3672" y="418"/>
                    </a:lnTo>
                    <a:lnTo>
                      <a:pt x="3692" y="478"/>
                    </a:lnTo>
                    <a:lnTo>
                      <a:pt x="3708" y="572"/>
                    </a:lnTo>
                    <a:lnTo>
                      <a:pt x="3711" y="605"/>
                    </a:lnTo>
                    <a:lnTo>
                      <a:pt x="3711" y="5348"/>
                    </a:lnTo>
                    <a:lnTo>
                      <a:pt x="3699" y="5444"/>
                    </a:lnTo>
                    <a:lnTo>
                      <a:pt x="3682" y="5506"/>
                    </a:lnTo>
                    <a:lnTo>
                      <a:pt x="3648" y="5592"/>
                    </a:lnTo>
                    <a:lnTo>
                      <a:pt x="3620" y="5648"/>
                    </a:lnTo>
                    <a:lnTo>
                      <a:pt x="3584" y="5698"/>
                    </a:lnTo>
                    <a:lnTo>
                      <a:pt x="3545" y="5746"/>
                    </a:lnTo>
                    <a:lnTo>
                      <a:pt x="3502" y="5789"/>
                    </a:lnTo>
                    <a:lnTo>
                      <a:pt x="3454" y="5828"/>
                    </a:lnTo>
                    <a:lnTo>
                      <a:pt x="3377" y="5878"/>
                    </a:lnTo>
                    <a:lnTo>
                      <a:pt x="3351" y="5892"/>
                    </a:lnTo>
                    <a:lnTo>
                      <a:pt x="3345" y="5895"/>
                    </a:lnTo>
                    <a:close/>
                  </a:path>
                </a:pathLst>
              </a:custGeom>
              <a:solidFill>
                <a:srgbClr val="FFD1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127" name="Picture 32">
                <a:extLst>
                  <a:ext uri="{FF2B5EF4-FFF2-40B4-BE49-F238E27FC236}">
                    <a16:creationId xmlns:a16="http://schemas.microsoft.com/office/drawing/2014/main" id="{34C74D27-8E8B-4D3E-A0B9-ACF5E6E5C0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2" y="1925"/>
                <a:ext cx="1908" cy="81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1">
                <a:extLst>
                  <a:ext uri="{FF2B5EF4-FFF2-40B4-BE49-F238E27FC236}">
                    <a16:creationId xmlns:a16="http://schemas.microsoft.com/office/drawing/2014/main" id="{B7B330F8-48EB-4021-A31C-578E358F6F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8" y="2885"/>
                <a:ext cx="1474" cy="79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30">
                <a:extLst>
                  <a:ext uri="{FF2B5EF4-FFF2-40B4-BE49-F238E27FC236}">
                    <a16:creationId xmlns:a16="http://schemas.microsoft.com/office/drawing/2014/main" id="{B18E4D89-7DEF-4600-8E91-E6BF50BA01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0" y="2866"/>
                <a:ext cx="1910" cy="81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9">
                <a:extLst>
                  <a:ext uri="{FF2B5EF4-FFF2-40B4-BE49-F238E27FC236}">
                    <a16:creationId xmlns:a16="http://schemas.microsoft.com/office/drawing/2014/main" id="{D86D63FD-5DB5-4D85-9859-24B4F3FA5D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 y="4387"/>
                <a:ext cx="1584" cy="138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8">
                <a:extLst>
                  <a:ext uri="{FF2B5EF4-FFF2-40B4-BE49-F238E27FC236}">
                    <a16:creationId xmlns:a16="http://schemas.microsoft.com/office/drawing/2014/main" id="{A9F7015A-D588-4B6C-8B33-34041F1FE7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7" y="4778"/>
                <a:ext cx="1442" cy="101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7">
                <a:extLst>
                  <a:ext uri="{FF2B5EF4-FFF2-40B4-BE49-F238E27FC236}">
                    <a16:creationId xmlns:a16="http://schemas.microsoft.com/office/drawing/2014/main" id="{59A38F82-D305-4679-A9AD-9608145847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1" y="3314"/>
                <a:ext cx="1248" cy="80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6">
                <a:extLst>
                  <a:ext uri="{FF2B5EF4-FFF2-40B4-BE49-F238E27FC236}">
                    <a16:creationId xmlns:a16="http://schemas.microsoft.com/office/drawing/2014/main" id="{44C292EE-59B0-481D-842F-06039CE815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58" y="4387"/>
                <a:ext cx="1380" cy="138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5">
                <a:extLst>
                  <a:ext uri="{FF2B5EF4-FFF2-40B4-BE49-F238E27FC236}">
                    <a16:creationId xmlns:a16="http://schemas.microsoft.com/office/drawing/2014/main" id="{B56C602F-4032-4D4D-8DD2-71DCFF4F17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5" y="1934"/>
                <a:ext cx="1282" cy="127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4">
                <a:extLst>
                  <a:ext uri="{FF2B5EF4-FFF2-40B4-BE49-F238E27FC236}">
                    <a16:creationId xmlns:a16="http://schemas.microsoft.com/office/drawing/2014/main" id="{33EBF3C8-B3C2-492D-AEF1-3234D5B8AE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 y="6103"/>
                <a:ext cx="3394" cy="111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3">
                <a:extLst>
                  <a:ext uri="{FF2B5EF4-FFF2-40B4-BE49-F238E27FC236}">
                    <a16:creationId xmlns:a16="http://schemas.microsoft.com/office/drawing/2014/main" id="{D92494BD-B22F-49AC-A268-046E7AB56F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0" y="2122"/>
                <a:ext cx="1538" cy="90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2">
                <a:extLst>
                  <a:ext uri="{FF2B5EF4-FFF2-40B4-BE49-F238E27FC236}">
                    <a16:creationId xmlns:a16="http://schemas.microsoft.com/office/drawing/2014/main" id="{4963F28E-3332-47DF-A678-BD7B0EE2C24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0" y="3228"/>
                <a:ext cx="1538" cy="115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1">
                <a:extLst>
                  <a:ext uri="{FF2B5EF4-FFF2-40B4-BE49-F238E27FC236}">
                    <a16:creationId xmlns:a16="http://schemas.microsoft.com/office/drawing/2014/main" id="{A33B7B60-445C-47D6-AF48-65A749906DA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7" y="3223"/>
                <a:ext cx="1442" cy="144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0">
                <a:extLst>
                  <a:ext uri="{FF2B5EF4-FFF2-40B4-BE49-F238E27FC236}">
                    <a16:creationId xmlns:a16="http://schemas.microsoft.com/office/drawing/2014/main" id="{DC929F69-F74C-4289-B5B0-FC49FACADF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48" y="3725"/>
                <a:ext cx="1483" cy="148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9">
                <a:extLst>
                  <a:ext uri="{FF2B5EF4-FFF2-40B4-BE49-F238E27FC236}">
                    <a16:creationId xmlns:a16="http://schemas.microsoft.com/office/drawing/2014/main" id="{8F428988-36D7-4583-BE05-C6CC3D64700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10" y="4745"/>
                <a:ext cx="1896" cy="50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8">
                <a:extLst>
                  <a:ext uri="{FF2B5EF4-FFF2-40B4-BE49-F238E27FC236}">
                    <a16:creationId xmlns:a16="http://schemas.microsoft.com/office/drawing/2014/main" id="{390FDC98-E8AA-4AA7-9739-B65B1A6A46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15" y="5374"/>
                <a:ext cx="1896" cy="63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7">
                <a:extLst>
                  <a:ext uri="{FF2B5EF4-FFF2-40B4-BE49-F238E27FC236}">
                    <a16:creationId xmlns:a16="http://schemas.microsoft.com/office/drawing/2014/main" id="{D58E6F1B-A4F4-4024-BBB6-1B466946E0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67" y="6077"/>
                <a:ext cx="1502" cy="40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6">
                <a:extLst>
                  <a:ext uri="{FF2B5EF4-FFF2-40B4-BE49-F238E27FC236}">
                    <a16:creationId xmlns:a16="http://schemas.microsoft.com/office/drawing/2014/main" id="{7E2338AA-0943-47FC-8180-15F0886CCB0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65" y="6686"/>
                <a:ext cx="1879" cy="43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5">
                <a:extLst>
                  <a:ext uri="{FF2B5EF4-FFF2-40B4-BE49-F238E27FC236}">
                    <a16:creationId xmlns:a16="http://schemas.microsoft.com/office/drawing/2014/main" id="{7BCF6516-4A90-45AE-A351-C296FCA3671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580" y="2424"/>
                <a:ext cx="2458" cy="245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
                <a:extLst>
                  <a:ext uri="{FF2B5EF4-FFF2-40B4-BE49-F238E27FC236}">
                    <a16:creationId xmlns:a16="http://schemas.microsoft.com/office/drawing/2014/main" id="{C535CCA4-8DFE-4FF8-B531-EBCF700D80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73" y="6552"/>
                <a:ext cx="1075" cy="57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3">
                <a:extLst>
                  <a:ext uri="{FF2B5EF4-FFF2-40B4-BE49-F238E27FC236}">
                    <a16:creationId xmlns:a16="http://schemas.microsoft.com/office/drawing/2014/main" id="{A28719A1-50D3-4282-BF37-416CE6B9C4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427" y="3732"/>
                <a:ext cx="1894" cy="96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a:extLst>
                  <a:ext uri="{FF2B5EF4-FFF2-40B4-BE49-F238E27FC236}">
                    <a16:creationId xmlns:a16="http://schemas.microsoft.com/office/drawing/2014/main" id="{3D82AD02-2553-447E-B672-3B86936D844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26" y="5374"/>
                <a:ext cx="1529" cy="63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1">
                <a:extLst>
                  <a:ext uri="{FF2B5EF4-FFF2-40B4-BE49-F238E27FC236}">
                    <a16:creationId xmlns:a16="http://schemas.microsoft.com/office/drawing/2014/main" id="{F549B685-ADED-4D0A-B18D-BC2377827BD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848" y="6161"/>
                <a:ext cx="1517" cy="526"/>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0">
                <a:extLst>
                  <a:ext uri="{FF2B5EF4-FFF2-40B4-BE49-F238E27FC236}">
                    <a16:creationId xmlns:a16="http://schemas.microsoft.com/office/drawing/2014/main" id="{F56919D8-5C91-4069-9EC3-D02E8F01DC7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450" y="6950"/>
                <a:ext cx="2326" cy="52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9">
                <a:extLst>
                  <a:ext uri="{FF2B5EF4-FFF2-40B4-BE49-F238E27FC236}">
                    <a16:creationId xmlns:a16="http://schemas.microsoft.com/office/drawing/2014/main" id="{E8941C40-CF22-4D86-98A2-75677D02F54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646" y="6067"/>
                <a:ext cx="1426" cy="698"/>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8">
                <a:extLst>
                  <a:ext uri="{FF2B5EF4-FFF2-40B4-BE49-F238E27FC236}">
                    <a16:creationId xmlns:a16="http://schemas.microsoft.com/office/drawing/2014/main" id="{2847A363-B8F0-4C35-9009-0167A321461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02" y="1951"/>
                <a:ext cx="1186" cy="1186"/>
              </a:xfrm>
              <a:prstGeom prst="rect">
                <a:avLst/>
              </a:prstGeom>
              <a:noFill/>
              <a:extLst>
                <a:ext uri="{909E8E84-426E-40DD-AFC4-6F175D3DCCD1}">
                  <a14:hiddenFill xmlns:a14="http://schemas.microsoft.com/office/drawing/2010/main">
                    <a:solidFill>
                      <a:srgbClr val="FFFFFF"/>
                    </a:solidFill>
                  </a14:hiddenFill>
                </a:ext>
              </a:extLst>
            </p:spPr>
          </p:pic>
          <p:sp>
            <p:nvSpPr>
              <p:cNvPr id="153" name="Text Box 6">
                <a:extLst>
                  <a:ext uri="{FF2B5EF4-FFF2-40B4-BE49-F238E27FC236}">
                    <a16:creationId xmlns:a16="http://schemas.microsoft.com/office/drawing/2014/main" id="{9F428F88-EFAC-4977-BB93-BAC55FB554BC}"/>
                  </a:ext>
                </a:extLst>
              </p:cNvPr>
              <p:cNvSpPr txBox="1">
                <a:spLocks noChangeArrowheads="1"/>
              </p:cNvSpPr>
              <p:nvPr/>
            </p:nvSpPr>
            <p:spPr bwMode="auto">
              <a:xfrm>
                <a:off x="1446" y="1178"/>
                <a:ext cx="196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60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rPr>
                  <a:t>Aeronautical</a:t>
                </a:r>
                <a:endParaRPr kumimoji="0" lang="en-US" altLang="es-ES" sz="1600" i="0" u="none" strike="noStrike" cap="none" normalizeH="0" baseline="0" dirty="0">
                  <a:ln>
                    <a:noFill/>
                  </a:ln>
                  <a:solidFill>
                    <a:schemeClr val="tx1">
                      <a:lumMod val="75000"/>
                      <a:lumOff val="25000"/>
                    </a:schemeClr>
                  </a:solidFill>
                  <a:effectLst/>
                  <a:latin typeface="Myriad Pro"/>
                </a:endParaRPr>
              </a:p>
            </p:txBody>
          </p:sp>
          <p:sp>
            <p:nvSpPr>
              <p:cNvPr id="154" name="Text Box 5">
                <a:extLst>
                  <a:ext uri="{FF2B5EF4-FFF2-40B4-BE49-F238E27FC236}">
                    <a16:creationId xmlns:a16="http://schemas.microsoft.com/office/drawing/2014/main" id="{2827298F-334C-4115-AD18-5E239E7A9E7C}"/>
                  </a:ext>
                </a:extLst>
              </p:cNvPr>
              <p:cNvSpPr txBox="1">
                <a:spLocks noChangeArrowheads="1"/>
              </p:cNvSpPr>
              <p:nvPr/>
            </p:nvSpPr>
            <p:spPr bwMode="auto">
              <a:xfrm>
                <a:off x="5205" y="1156"/>
                <a:ext cx="206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600" b="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rPr>
                  <a:t>Automobile</a:t>
                </a:r>
                <a:endParaRPr kumimoji="0" lang="en-US" altLang="es-ES" sz="1600" b="0" i="0" u="none" strike="noStrike" cap="none" normalizeH="0" baseline="0" dirty="0">
                  <a:ln>
                    <a:noFill/>
                  </a:ln>
                  <a:solidFill>
                    <a:schemeClr val="tx1">
                      <a:lumMod val="75000"/>
                      <a:lumOff val="25000"/>
                    </a:schemeClr>
                  </a:solidFill>
                  <a:effectLst/>
                  <a:latin typeface="Myriad Pro"/>
                </a:endParaRPr>
              </a:p>
            </p:txBody>
          </p:sp>
          <p:sp>
            <p:nvSpPr>
              <p:cNvPr id="155" name="Text Box 4">
                <a:extLst>
                  <a:ext uri="{FF2B5EF4-FFF2-40B4-BE49-F238E27FC236}">
                    <a16:creationId xmlns:a16="http://schemas.microsoft.com/office/drawing/2014/main" id="{209F5465-268C-4D85-92D2-254CD2DA2A39}"/>
                  </a:ext>
                </a:extLst>
              </p:cNvPr>
              <p:cNvSpPr txBox="1">
                <a:spLocks noChangeArrowheads="1"/>
              </p:cNvSpPr>
              <p:nvPr/>
            </p:nvSpPr>
            <p:spPr bwMode="auto">
              <a:xfrm>
                <a:off x="8765" y="1152"/>
                <a:ext cx="1447"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600" b="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rPr>
                  <a:t>Industry</a:t>
                </a:r>
                <a:endParaRPr kumimoji="0" lang="en-US" altLang="es-ES" sz="1600" b="0" i="0" u="none" strike="noStrike" cap="none" normalizeH="0" baseline="0" dirty="0">
                  <a:ln>
                    <a:noFill/>
                  </a:ln>
                  <a:solidFill>
                    <a:schemeClr val="tx1">
                      <a:lumMod val="75000"/>
                      <a:lumOff val="25000"/>
                    </a:schemeClr>
                  </a:solidFill>
                  <a:effectLst/>
                  <a:latin typeface="Myriad Pro"/>
                </a:endParaRPr>
              </a:p>
            </p:txBody>
          </p:sp>
          <p:sp>
            <p:nvSpPr>
              <p:cNvPr id="156" name="Text Box 3">
                <a:extLst>
                  <a:ext uri="{FF2B5EF4-FFF2-40B4-BE49-F238E27FC236}">
                    <a16:creationId xmlns:a16="http://schemas.microsoft.com/office/drawing/2014/main" id="{25AD382F-04D1-4DF0-806A-31C8D1039044}"/>
                  </a:ext>
                </a:extLst>
              </p:cNvPr>
              <p:cNvSpPr txBox="1">
                <a:spLocks noChangeArrowheads="1"/>
              </p:cNvSpPr>
              <p:nvPr/>
            </p:nvSpPr>
            <p:spPr bwMode="auto">
              <a:xfrm>
                <a:off x="12225" y="1158"/>
                <a:ext cx="1728"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s-ES" sz="1600" dirty="0">
                    <a:solidFill>
                      <a:schemeClr val="tx1">
                        <a:lumMod val="75000"/>
                        <a:lumOff val="25000"/>
                      </a:schemeClr>
                    </a:solidFill>
                    <a:latin typeface="Myriad Pro"/>
                    <a:cs typeface="Times New Roman" panose="02020603050405020304" pitchFamily="18" charset="0"/>
                  </a:rPr>
                  <a:t>Railway</a:t>
                </a:r>
                <a:endParaRPr kumimoji="0" lang="en-US" altLang="es-ES" sz="1600" b="0" i="0" u="none" strike="noStrike" cap="none" normalizeH="0" baseline="0" dirty="0">
                  <a:ln>
                    <a:noFill/>
                  </a:ln>
                  <a:solidFill>
                    <a:schemeClr val="tx1">
                      <a:lumMod val="75000"/>
                      <a:lumOff val="25000"/>
                    </a:schemeClr>
                  </a:solidFill>
                  <a:effectLst/>
                  <a:latin typeface="Myriad Pro"/>
                </a:endParaRPr>
              </a:p>
            </p:txBody>
          </p:sp>
        </p:grpSp>
      </p:grpSp>
      <p:pic>
        <p:nvPicPr>
          <p:cNvPr id="3" name="Imagen 2">
            <a:extLst>
              <a:ext uri="{FF2B5EF4-FFF2-40B4-BE49-F238E27FC236}">
                <a16:creationId xmlns:a16="http://schemas.microsoft.com/office/drawing/2014/main" id="{57E126A3-C588-472A-819A-98F2BF8C700E}"/>
              </a:ext>
            </a:extLst>
          </p:cNvPr>
          <p:cNvPicPr>
            <a:picLocks noChangeAspect="1"/>
          </p:cNvPicPr>
          <p:nvPr/>
        </p:nvPicPr>
        <p:blipFill>
          <a:blip r:embed="rId33"/>
          <a:stretch>
            <a:fillRect/>
          </a:stretch>
        </p:blipFill>
        <p:spPr>
          <a:xfrm>
            <a:off x="85892" y="82495"/>
            <a:ext cx="1249788" cy="890093"/>
          </a:xfrm>
          <a:prstGeom prst="rect">
            <a:avLst/>
          </a:prstGeom>
        </p:spPr>
      </p:pic>
    </p:spTree>
    <p:extLst>
      <p:ext uri="{BB962C8B-B14F-4D97-AF65-F5344CB8AC3E}">
        <p14:creationId xmlns:p14="http://schemas.microsoft.com/office/powerpoint/2010/main" val="206131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2950590" y="0"/>
            <a:ext cx="9241410"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ED5D88F-5266-4340-8A55-592957E7AF58}"/>
              </a:ext>
            </a:extLst>
          </p:cNvPr>
          <p:cNvSpPr/>
          <p:nvPr/>
        </p:nvSpPr>
        <p:spPr>
          <a:xfrm>
            <a:off x="2607367" y="0"/>
            <a:ext cx="343223" cy="698813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1C0F5E2C-F55F-4DBE-8091-55767699B1DA}"/>
              </a:ext>
            </a:extLst>
          </p:cNvPr>
          <p:cNvSpPr/>
          <p:nvPr/>
        </p:nvSpPr>
        <p:spPr>
          <a:xfrm>
            <a:off x="2950590" y="1858298"/>
            <a:ext cx="9241410" cy="51298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256904" y="857597"/>
            <a:ext cx="9204379" cy="911687"/>
          </a:xfrm>
        </p:spPr>
        <p:txBody>
          <a:bodyPr>
            <a:noAutofit/>
          </a:bodyPr>
          <a:lstStyle/>
          <a:p>
            <a:r>
              <a:rPr lang="es-ES" sz="3600" dirty="0">
                <a:solidFill>
                  <a:schemeClr val="tx1">
                    <a:lumMod val="75000"/>
                    <a:lumOff val="25000"/>
                  </a:schemeClr>
                </a:solidFill>
                <a:latin typeface="Myriad Pro"/>
              </a:rPr>
              <a:t>MARTECH CORPORATION IN THE WORLD</a:t>
            </a:r>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7736" y="2798589"/>
            <a:ext cx="2599632" cy="4189545"/>
          </a:xfrm>
          <a:solidFill>
            <a:schemeClr val="bg2"/>
          </a:solidFill>
        </p:spPr>
        <p:txBody>
          <a:bodyPr/>
          <a:lstStyle/>
          <a:p>
            <a:pPr marL="0" indent="0">
              <a:buNone/>
            </a:pPr>
            <a:endParaRPr lang="es-ES" sz="1200" b="1" dirty="0">
              <a:latin typeface="Myriad Pro"/>
            </a:endParaRPr>
          </a:p>
          <a:p>
            <a:pPr marL="0" indent="0">
              <a:buNone/>
            </a:pPr>
            <a:r>
              <a:rPr lang="es-ES" sz="1200" b="1" dirty="0">
                <a:solidFill>
                  <a:schemeClr val="tx1">
                    <a:lumMod val="75000"/>
                    <a:lumOff val="25000"/>
                  </a:schemeClr>
                </a:solidFill>
                <a:latin typeface="Myriad Pro"/>
              </a:rPr>
              <a:t>Dealers:</a:t>
            </a:r>
          </a:p>
          <a:p>
            <a:pPr marL="442913">
              <a:buFont typeface="Wingdings" panose="05000000000000000000" pitchFamily="2" charset="2"/>
              <a:buChar char="Ø"/>
              <a:tabLst>
                <a:tab pos="442913" algn="l"/>
              </a:tabLst>
            </a:pP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Europe</a:t>
            </a:r>
            <a:endParaRPr lang="es-ES" sz="1200" dirty="0">
              <a:solidFill>
                <a:schemeClr val="tx1">
                  <a:lumMod val="75000"/>
                  <a:lumOff val="25000"/>
                </a:schemeClr>
              </a:solidFill>
              <a:latin typeface="Myriad Pro"/>
            </a:endParaRPr>
          </a:p>
          <a:p>
            <a:pPr marL="442913">
              <a:buFont typeface="Wingdings" panose="05000000000000000000" pitchFamily="2" charset="2"/>
              <a:buChar char="Ø"/>
              <a:tabLst>
                <a:tab pos="442913" algn="l"/>
              </a:tabLst>
            </a:pPr>
            <a:r>
              <a:rPr lang="es-ES" sz="1200" dirty="0">
                <a:solidFill>
                  <a:schemeClr val="tx1">
                    <a:lumMod val="75000"/>
                    <a:lumOff val="25000"/>
                  </a:schemeClr>
                </a:solidFill>
                <a:latin typeface="Myriad Pro"/>
              </a:rPr>
              <a:t>North </a:t>
            </a:r>
            <a:r>
              <a:rPr lang="es-ES" sz="1200" dirty="0" err="1">
                <a:solidFill>
                  <a:schemeClr val="tx1">
                    <a:lumMod val="75000"/>
                    <a:lumOff val="25000"/>
                  </a:schemeClr>
                </a:solidFill>
                <a:latin typeface="Myriad Pro"/>
              </a:rPr>
              <a:t>America</a:t>
            </a:r>
            <a:endParaRPr lang="es-ES" sz="1200" dirty="0">
              <a:solidFill>
                <a:schemeClr val="tx1">
                  <a:lumMod val="75000"/>
                  <a:lumOff val="25000"/>
                </a:schemeClr>
              </a:solidFill>
              <a:latin typeface="Myriad Pro"/>
            </a:endParaRPr>
          </a:p>
          <a:p>
            <a:pPr marL="442913">
              <a:buFont typeface="Wingdings" panose="05000000000000000000" pitchFamily="2" charset="2"/>
              <a:buChar char="Ø"/>
              <a:tabLst>
                <a:tab pos="442913" algn="l"/>
              </a:tabLst>
            </a:pPr>
            <a:r>
              <a:rPr lang="es-ES" sz="1200" dirty="0">
                <a:solidFill>
                  <a:schemeClr val="tx1">
                    <a:lumMod val="75000"/>
                    <a:lumOff val="25000"/>
                  </a:schemeClr>
                </a:solidFill>
                <a:latin typeface="Myriad Pro"/>
              </a:rPr>
              <a:t>Central </a:t>
            </a:r>
            <a:r>
              <a:rPr lang="es-ES" sz="1200" dirty="0" err="1">
                <a:solidFill>
                  <a:schemeClr val="tx1">
                    <a:lumMod val="75000"/>
                    <a:lumOff val="25000"/>
                  </a:schemeClr>
                </a:solidFill>
                <a:latin typeface="Myriad Pro"/>
              </a:rPr>
              <a:t>America</a:t>
            </a:r>
            <a:endParaRPr lang="es-ES" sz="1200" dirty="0">
              <a:solidFill>
                <a:schemeClr val="tx1">
                  <a:lumMod val="75000"/>
                  <a:lumOff val="25000"/>
                </a:schemeClr>
              </a:solidFill>
              <a:latin typeface="Myriad Pro"/>
            </a:endParaRPr>
          </a:p>
          <a:p>
            <a:pPr marL="442913">
              <a:buFont typeface="Wingdings" panose="05000000000000000000" pitchFamily="2" charset="2"/>
              <a:buChar char="Ø"/>
              <a:tabLst>
                <a:tab pos="442913" algn="l"/>
              </a:tabLst>
            </a:pPr>
            <a:r>
              <a:rPr lang="es-ES" sz="1200" dirty="0">
                <a:solidFill>
                  <a:schemeClr val="tx1">
                    <a:lumMod val="75000"/>
                    <a:lumOff val="25000"/>
                  </a:schemeClr>
                </a:solidFill>
                <a:latin typeface="Myriad Pro"/>
              </a:rPr>
              <a:t>South </a:t>
            </a:r>
            <a:r>
              <a:rPr lang="es-ES" sz="1200" dirty="0" err="1">
                <a:solidFill>
                  <a:schemeClr val="tx1">
                    <a:lumMod val="75000"/>
                    <a:lumOff val="25000"/>
                  </a:schemeClr>
                </a:solidFill>
                <a:latin typeface="Myriad Pro"/>
              </a:rPr>
              <a:t>America</a:t>
            </a:r>
            <a:endParaRPr lang="es-ES" sz="1200" dirty="0">
              <a:solidFill>
                <a:schemeClr val="tx1">
                  <a:lumMod val="75000"/>
                  <a:lumOff val="25000"/>
                </a:schemeClr>
              </a:solidFill>
              <a:latin typeface="Myriad Pro"/>
            </a:endParaRPr>
          </a:p>
          <a:p>
            <a:pPr marL="442913">
              <a:buFont typeface="Wingdings" panose="05000000000000000000" pitchFamily="2" charset="2"/>
              <a:buChar char="Ø"/>
              <a:tabLst>
                <a:tab pos="442913" algn="l"/>
              </a:tabLst>
            </a:pPr>
            <a:r>
              <a:rPr lang="es-ES" sz="1200" dirty="0" err="1">
                <a:solidFill>
                  <a:schemeClr val="tx1">
                    <a:lumMod val="75000"/>
                    <a:lumOff val="25000"/>
                  </a:schemeClr>
                </a:solidFill>
                <a:latin typeface="Myriad Pro"/>
              </a:rPr>
              <a:t>Caribbean</a:t>
            </a:r>
            <a:endParaRPr lang="es-ES" sz="1200" dirty="0">
              <a:solidFill>
                <a:schemeClr val="tx1">
                  <a:lumMod val="75000"/>
                  <a:lumOff val="25000"/>
                </a:schemeClr>
              </a:solidFill>
              <a:latin typeface="Myriad Pro"/>
            </a:endParaRPr>
          </a:p>
          <a:p>
            <a:pPr marL="214313" indent="0">
              <a:buNone/>
              <a:tabLst>
                <a:tab pos="442913" algn="l"/>
              </a:tabLst>
            </a:pPr>
            <a:endParaRPr lang="es-ES" sz="1200" dirty="0">
              <a:solidFill>
                <a:schemeClr val="tx1">
                  <a:lumMod val="75000"/>
                  <a:lumOff val="25000"/>
                </a:schemeClr>
              </a:solidFill>
              <a:latin typeface="Myriad Pro"/>
            </a:endParaRPr>
          </a:p>
          <a:p>
            <a:pPr marL="0" indent="0">
              <a:buNone/>
            </a:pPr>
            <a:r>
              <a:rPr lang="es-ES" sz="1200" b="1" dirty="0" err="1">
                <a:solidFill>
                  <a:schemeClr val="tx1">
                    <a:lumMod val="75000"/>
                    <a:lumOff val="25000"/>
                  </a:schemeClr>
                </a:solidFill>
                <a:latin typeface="Myriad Pro"/>
              </a:rPr>
              <a:t>Instalations</a:t>
            </a:r>
            <a:r>
              <a:rPr lang="es-ES" sz="1200" b="1" dirty="0">
                <a:solidFill>
                  <a:schemeClr val="tx1">
                    <a:lumMod val="75000"/>
                    <a:lumOff val="25000"/>
                  </a:schemeClr>
                </a:solidFill>
                <a:latin typeface="Myriad Pro"/>
              </a:rPr>
              <a:t>:</a:t>
            </a:r>
          </a:p>
          <a:p>
            <a:pPr marL="442913">
              <a:buFont typeface="Wingdings" panose="05000000000000000000" pitchFamily="2" charset="2"/>
              <a:buChar char="Ø"/>
            </a:pPr>
            <a:r>
              <a:rPr lang="es-ES" sz="1200" dirty="0">
                <a:solidFill>
                  <a:schemeClr val="tx1">
                    <a:lumMod val="75000"/>
                    <a:lumOff val="25000"/>
                  </a:schemeClr>
                </a:solidFill>
                <a:latin typeface="Myriad Pro"/>
              </a:rPr>
              <a:t>Angola</a:t>
            </a:r>
          </a:p>
          <a:p>
            <a:pPr marL="442913">
              <a:buFont typeface="Wingdings" panose="05000000000000000000" pitchFamily="2" charset="2"/>
              <a:buChar char="Ø"/>
            </a:pPr>
            <a:r>
              <a:rPr lang="es-ES" sz="1200" dirty="0" err="1">
                <a:solidFill>
                  <a:schemeClr val="tx1">
                    <a:lumMod val="75000"/>
                    <a:lumOff val="25000"/>
                  </a:schemeClr>
                </a:solidFill>
                <a:latin typeface="Myriad Pro"/>
              </a:rPr>
              <a:t>Thailand</a:t>
            </a:r>
            <a:endParaRPr lang="es-ES" sz="1200" dirty="0">
              <a:solidFill>
                <a:schemeClr val="tx1">
                  <a:lumMod val="75000"/>
                  <a:lumOff val="25000"/>
                </a:schemeClr>
              </a:solidFill>
              <a:latin typeface="Myriad Pro"/>
            </a:endParaRPr>
          </a:p>
          <a:p>
            <a:pPr marL="442913">
              <a:buFont typeface="Wingdings" panose="05000000000000000000" pitchFamily="2" charset="2"/>
              <a:buChar char="Ø"/>
            </a:pPr>
            <a:r>
              <a:rPr lang="es-ES" sz="1200" dirty="0">
                <a:solidFill>
                  <a:schemeClr val="tx1">
                    <a:lumMod val="75000"/>
                    <a:lumOff val="25000"/>
                  </a:schemeClr>
                </a:solidFill>
                <a:latin typeface="Myriad Pro"/>
              </a:rPr>
              <a:t>France</a:t>
            </a:r>
          </a:p>
          <a:p>
            <a:pPr marL="442913">
              <a:buFont typeface="Wingdings" panose="05000000000000000000" pitchFamily="2" charset="2"/>
              <a:buChar char="Ø"/>
            </a:pPr>
            <a:r>
              <a:rPr lang="es-ES" sz="1200" dirty="0">
                <a:solidFill>
                  <a:schemeClr val="tx1">
                    <a:lumMod val="75000"/>
                    <a:lumOff val="25000"/>
                  </a:schemeClr>
                </a:solidFill>
                <a:latin typeface="Myriad Pro"/>
              </a:rPr>
              <a:t>U.K ………….</a:t>
            </a:r>
          </a:p>
          <a:p>
            <a:pPr marL="0" indent="0">
              <a:buNone/>
            </a:pPr>
            <a:endParaRPr lang="es-ES" sz="1800" dirty="0">
              <a:latin typeface="Myriad Pro"/>
            </a:endParaRPr>
          </a:p>
          <a:p>
            <a:pPr marL="0" indent="0">
              <a:buNone/>
            </a:pPr>
            <a:endParaRPr lang="es-ES" dirty="0"/>
          </a:p>
        </p:txBody>
      </p:sp>
      <p:pic>
        <p:nvPicPr>
          <p:cNvPr id="17" name="Imagen 16">
            <a:extLst>
              <a:ext uri="{FF2B5EF4-FFF2-40B4-BE49-F238E27FC236}">
                <a16:creationId xmlns:a16="http://schemas.microsoft.com/office/drawing/2014/main" id="{52BCE99D-47D5-46E9-8365-C1759E20556F}"/>
              </a:ext>
            </a:extLst>
          </p:cNvPr>
          <p:cNvPicPr>
            <a:picLocks noChangeAspect="1"/>
          </p:cNvPicPr>
          <p:nvPr/>
        </p:nvPicPr>
        <p:blipFill>
          <a:blip r:embed="rId2"/>
          <a:stretch>
            <a:fillRect/>
          </a:stretch>
        </p:blipFill>
        <p:spPr>
          <a:xfrm>
            <a:off x="-1" y="1858297"/>
            <a:ext cx="2599633" cy="952009"/>
          </a:xfrm>
          <a:prstGeom prst="rect">
            <a:avLst/>
          </a:prstGeom>
        </p:spPr>
      </p:pic>
      <p:pic>
        <p:nvPicPr>
          <p:cNvPr id="20" name="Imagen 19">
            <a:extLst>
              <a:ext uri="{FF2B5EF4-FFF2-40B4-BE49-F238E27FC236}">
                <a16:creationId xmlns:a16="http://schemas.microsoft.com/office/drawing/2014/main" id="{A535C19A-A81D-46FD-8FDE-89FB240EDE78}"/>
              </a:ext>
            </a:extLst>
          </p:cNvPr>
          <p:cNvPicPr>
            <a:picLocks noChangeAspect="1"/>
          </p:cNvPicPr>
          <p:nvPr/>
        </p:nvPicPr>
        <p:blipFill>
          <a:blip r:embed="rId3"/>
          <a:stretch>
            <a:fillRect/>
          </a:stretch>
        </p:blipFill>
        <p:spPr>
          <a:xfrm>
            <a:off x="4471210" y="2158413"/>
            <a:ext cx="6463883" cy="4578493"/>
          </a:xfrm>
          <a:prstGeom prst="rect">
            <a:avLst/>
          </a:prstGeom>
        </p:spPr>
      </p:pic>
      <p:sp>
        <p:nvSpPr>
          <p:cNvPr id="12" name="CuadroTexto 11">
            <a:extLst>
              <a:ext uri="{FF2B5EF4-FFF2-40B4-BE49-F238E27FC236}">
                <a16:creationId xmlns:a16="http://schemas.microsoft.com/office/drawing/2014/main" id="{7E32534D-7B02-4065-B9B9-2AD8A19EB404}"/>
              </a:ext>
            </a:extLst>
          </p:cNvPr>
          <p:cNvSpPr txBox="1"/>
          <p:nvPr/>
        </p:nvSpPr>
        <p:spPr>
          <a:xfrm>
            <a:off x="82169" y="1899061"/>
            <a:ext cx="2159437" cy="707886"/>
          </a:xfrm>
          <a:prstGeom prst="rect">
            <a:avLst/>
          </a:prstGeom>
          <a:noFill/>
        </p:spPr>
        <p:txBody>
          <a:bodyPr wrap="square" rtlCol="0">
            <a:spAutoFit/>
          </a:bodyPr>
          <a:lstStyle/>
          <a:p>
            <a:r>
              <a:rPr lang="es-ES" sz="2000" b="1" dirty="0">
                <a:solidFill>
                  <a:schemeClr val="tx1">
                    <a:lumMod val="75000"/>
                    <a:lumOff val="25000"/>
                  </a:schemeClr>
                </a:solidFill>
                <a:latin typeface="Myriad Pro"/>
              </a:rPr>
              <a:t>DEALERS</a:t>
            </a:r>
          </a:p>
          <a:p>
            <a:r>
              <a:rPr lang="es-ES" sz="2000" b="1"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9F05F024-D23B-4845-885D-50624B04C384}"/>
              </a:ext>
            </a:extLst>
          </p:cNvPr>
          <p:cNvPicPr>
            <a:picLocks noChangeAspect="1"/>
          </p:cNvPicPr>
          <p:nvPr/>
        </p:nvPicPr>
        <p:blipFill>
          <a:blip r:embed="rId4"/>
          <a:stretch>
            <a:fillRect/>
          </a:stretch>
        </p:blipFill>
        <p:spPr>
          <a:xfrm>
            <a:off x="29296" y="93776"/>
            <a:ext cx="1249788" cy="890093"/>
          </a:xfrm>
          <a:prstGeom prst="rect">
            <a:avLst/>
          </a:prstGeom>
        </p:spPr>
      </p:pic>
    </p:spTree>
    <p:extLst>
      <p:ext uri="{BB962C8B-B14F-4D97-AF65-F5344CB8AC3E}">
        <p14:creationId xmlns:p14="http://schemas.microsoft.com/office/powerpoint/2010/main" val="2939990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713704" y="0"/>
            <a:ext cx="253622"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1C0F5E2C-F55F-4DBE-8091-55767699B1DA}"/>
              </a:ext>
            </a:extLst>
          </p:cNvPr>
          <p:cNvSpPr/>
          <p:nvPr/>
        </p:nvSpPr>
        <p:spPr>
          <a:xfrm>
            <a:off x="2967326" y="1932685"/>
            <a:ext cx="9224674" cy="492531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591122" y="894791"/>
            <a:ext cx="7849196" cy="911687"/>
          </a:xfrm>
        </p:spPr>
        <p:txBody>
          <a:bodyPr>
            <a:noAutofit/>
          </a:bodyPr>
          <a:lstStyle/>
          <a:p>
            <a:pPr algn="ctr"/>
            <a:r>
              <a:rPr lang="es-ES" sz="4000" dirty="0">
                <a:solidFill>
                  <a:schemeClr val="tx1">
                    <a:lumMod val="75000"/>
                    <a:lumOff val="25000"/>
                  </a:schemeClr>
                </a:solidFill>
                <a:latin typeface="Myriad Pro"/>
              </a:rPr>
              <a:t>¿WHY MARTECH CORPORATION?</a:t>
            </a:r>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932685"/>
            <a:ext cx="2713703" cy="4925315"/>
          </a:xfrm>
          <a:solidFill>
            <a:schemeClr val="bg2"/>
          </a:solidFill>
        </p:spPr>
        <p:txBody>
          <a:bodyPr/>
          <a:lstStyle/>
          <a:p>
            <a:pPr marL="0" indent="0">
              <a:buNone/>
            </a:pPr>
            <a:endParaRPr lang="es-ES" dirty="0"/>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100910" y="4189445"/>
            <a:ext cx="8661667" cy="2668555"/>
          </a:xfrm>
          <a:solidFill>
            <a:schemeClr val="bg2"/>
          </a:solidFill>
        </p:spPr>
        <p:txBody>
          <a:bodyPr>
            <a:noAutofit/>
          </a:bodyPr>
          <a:lstStyle/>
          <a:p>
            <a:endParaRPr lang="es-ES" sz="1200" dirty="0">
              <a:latin typeface="Myriad Pro"/>
            </a:endParaRPr>
          </a:p>
          <a:p>
            <a:endParaRPr lang="es-ES" u="sng" dirty="0"/>
          </a:p>
          <a:p>
            <a:pPr lvl="0"/>
            <a:endParaRPr lang="en-US" sz="1200" dirty="0">
              <a:latin typeface="Myriad Pro"/>
            </a:endParaRPr>
          </a:p>
          <a:p>
            <a:pPr marL="357188" lvl="0" indent="-265113" algn="just">
              <a:lnSpc>
                <a:spcPct val="100000"/>
              </a:lnSpc>
              <a:buFont typeface="Wingdings" panose="05000000000000000000" pitchFamily="2" charset="2"/>
              <a:buChar char="Ø"/>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Company with the best technology and modern equipment on the market, always with the commitment to include the latest new products.</a:t>
            </a:r>
            <a:endParaRPr lang="es-ES" sz="1400" b="0" dirty="0">
              <a:solidFill>
                <a:schemeClr val="tx1">
                  <a:lumMod val="75000"/>
                  <a:lumOff val="25000"/>
                </a:schemeClr>
              </a:solidFill>
              <a:latin typeface="Myriad Pro"/>
            </a:endParaRPr>
          </a:p>
          <a:p>
            <a:pPr marL="92075" lvl="0" algn="just">
              <a:lnSpc>
                <a:spcPct val="100000"/>
              </a:lnSpc>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Company recognized worldwide and approved by the main manufacturers..</a:t>
            </a:r>
            <a:endParaRPr lang="es-E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ISO 9001 quality certified company, to demonstrate the good management carried out in all departments.</a:t>
            </a:r>
            <a:endParaRPr lang="es-E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Company with the most </a:t>
            </a:r>
            <a:r>
              <a:rPr lang="en-US" sz="1400" b="0" dirty="0" err="1">
                <a:solidFill>
                  <a:schemeClr val="tx1">
                    <a:lumMod val="75000"/>
                    <a:lumOff val="25000"/>
                  </a:schemeClr>
                </a:solidFill>
                <a:latin typeface="Myriad Pro"/>
              </a:rPr>
              <a:t>comlete</a:t>
            </a:r>
            <a:r>
              <a:rPr lang="en-US" sz="1400" b="0" dirty="0">
                <a:solidFill>
                  <a:schemeClr val="tx1">
                    <a:lumMod val="75000"/>
                    <a:lumOff val="25000"/>
                  </a:schemeClr>
                </a:solidFill>
                <a:latin typeface="Myriad Pro"/>
              </a:rPr>
              <a:t> catalog on the market, capable of supplying 100% of the appropriate equipment and tools in each process and repair area..</a:t>
            </a:r>
            <a:endParaRPr lang="es-E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Company committed to the environment and the ergonomics of the equipment to facilitate and perform comfortable and efficient work, to achieve the highest quality that customers deserve. Our purpose "finishes as it left the factory".</a:t>
            </a:r>
          </a:p>
          <a:p>
            <a:pPr marL="357188" lvl="0" indent="-265113" algn="just">
              <a:lnSpc>
                <a:spcPct val="100000"/>
              </a:lnSpc>
              <a:buFont typeface="Wingdings" panose="05000000000000000000" pitchFamily="2" charset="2"/>
              <a:buChar char="Ø"/>
            </a:pPr>
            <a:endParaRPr lang="en-US" sz="1400" b="0" dirty="0">
              <a:solidFill>
                <a:schemeClr val="tx1">
                  <a:lumMod val="75000"/>
                  <a:lumOff val="25000"/>
                </a:schemeClr>
              </a:solidFill>
              <a:latin typeface="Myriad Pro"/>
            </a:endParaRPr>
          </a:p>
          <a:p>
            <a:pPr marL="357188" lvl="0" indent="-265113" algn="just">
              <a:lnSpc>
                <a:spcPct val="100000"/>
              </a:lnSpc>
              <a:buFont typeface="Wingdings" panose="05000000000000000000" pitchFamily="2" charset="2"/>
              <a:buChar char="Ø"/>
            </a:pPr>
            <a:r>
              <a:rPr lang="en-US" sz="1400" b="0" dirty="0">
                <a:solidFill>
                  <a:schemeClr val="tx1">
                    <a:lumMod val="75000"/>
                    <a:lumOff val="25000"/>
                  </a:schemeClr>
                </a:solidFill>
                <a:latin typeface="Myriad Pro"/>
              </a:rPr>
              <a:t>Experience in developing solutions with a contained cost, with the maximum use of space and balanced in cost / benefit.</a:t>
            </a:r>
            <a:endParaRPr lang="es-ES" sz="1400" b="0"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8C4D80F6-D683-4403-902F-57320DC84577}"/>
              </a:ext>
            </a:extLst>
          </p:cNvPr>
          <p:cNvPicPr>
            <a:picLocks noChangeAspect="1"/>
          </p:cNvPicPr>
          <p:nvPr/>
        </p:nvPicPr>
        <p:blipFill>
          <a:blip r:embed="rId2"/>
          <a:stretch>
            <a:fillRect/>
          </a:stretch>
        </p:blipFill>
        <p:spPr>
          <a:xfrm>
            <a:off x="107065" y="76249"/>
            <a:ext cx="1249788" cy="890093"/>
          </a:xfrm>
          <a:prstGeom prst="rect">
            <a:avLst/>
          </a:prstGeom>
        </p:spPr>
      </p:pic>
    </p:spTree>
    <p:extLst>
      <p:ext uri="{BB962C8B-B14F-4D97-AF65-F5344CB8AC3E}">
        <p14:creationId xmlns:p14="http://schemas.microsoft.com/office/powerpoint/2010/main" val="3949182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4" y="2037320"/>
            <a:ext cx="9224675"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07645" y="0"/>
            <a:ext cx="159679"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07176"/>
            <a:ext cx="2807643" cy="4740409"/>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442913" indent="-171450">
              <a:buFont typeface="Wingdings" panose="05000000000000000000" pitchFamily="2" charset="2"/>
              <a:buChar char="ü"/>
            </a:pPr>
            <a:r>
              <a:rPr lang="es-ES" sz="1200" b="0" dirty="0">
                <a:solidFill>
                  <a:schemeClr val="tx1">
                    <a:lumMod val="75000"/>
                    <a:lumOff val="25000"/>
                  </a:schemeClr>
                </a:solidFill>
                <a:latin typeface="Myriad Pro"/>
              </a:rPr>
              <a:t>Spray </a:t>
            </a:r>
            <a:r>
              <a:rPr lang="es-ES" sz="1200" b="0" dirty="0" err="1">
                <a:solidFill>
                  <a:schemeClr val="tx1">
                    <a:lumMod val="75000"/>
                    <a:lumOff val="25000"/>
                  </a:schemeClr>
                </a:solidFill>
                <a:latin typeface="Myriad Pro"/>
              </a:rPr>
              <a:t>Booth</a:t>
            </a:r>
            <a:r>
              <a:rPr lang="es-ES" sz="1200" b="0" dirty="0">
                <a:solidFill>
                  <a:schemeClr val="tx1">
                    <a:lumMod val="75000"/>
                    <a:lumOff val="25000"/>
                  </a:schemeClr>
                </a:solidFill>
                <a:latin typeface="Myriad Pro"/>
              </a:rPr>
              <a:t> and </a:t>
            </a:r>
            <a:r>
              <a:rPr lang="es-ES" sz="1200" b="0" dirty="0" err="1">
                <a:solidFill>
                  <a:schemeClr val="tx1">
                    <a:lumMod val="75000"/>
                    <a:lumOff val="25000"/>
                  </a:schemeClr>
                </a:solidFill>
                <a:latin typeface="Myriad Pro"/>
              </a:rPr>
              <a:t>Preparation</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area</a:t>
            </a:r>
            <a:r>
              <a:rPr lang="es-ES" sz="1200" b="0" dirty="0">
                <a:solidFill>
                  <a:schemeClr val="tx1">
                    <a:lumMod val="75000"/>
                    <a:lumOff val="25000"/>
                  </a:schemeClr>
                </a:solidFill>
                <a:latin typeface="Myriad Pro"/>
              </a:rPr>
              <a:t>.</a:t>
            </a:r>
          </a:p>
          <a:p>
            <a:endParaRPr lang="es-ES" sz="1200" dirty="0">
              <a:latin typeface="Myriad Pro"/>
            </a:endParaRPr>
          </a:p>
        </p:txBody>
      </p:sp>
      <p:pic>
        <p:nvPicPr>
          <p:cNvPr id="26" name="Marcador de contenido 25">
            <a:extLst>
              <a:ext uri="{FF2B5EF4-FFF2-40B4-BE49-F238E27FC236}">
                <a16:creationId xmlns:a16="http://schemas.microsoft.com/office/drawing/2014/main" id="{F1E0DB81-4910-401A-AE8B-5D3ED35AFE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19316" y="2185099"/>
            <a:ext cx="3361416" cy="4480877"/>
          </a:xfrm>
          <a:prstGeom prst="rect">
            <a:avLst/>
          </a:prstGeom>
          <a:solidFill>
            <a:srgbClr val="FFD13F"/>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n 28">
            <a:extLst>
              <a:ext uri="{FF2B5EF4-FFF2-40B4-BE49-F238E27FC236}">
                <a16:creationId xmlns:a16="http://schemas.microsoft.com/office/drawing/2014/main" id="{EDC7A19E-4301-4B56-8786-A7E867B14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500" y="2185099"/>
            <a:ext cx="3361416" cy="44808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4"/>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9464"/>
            <a:ext cx="2807643"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F6EC8D76-91B3-4805-8338-945EF35F94F2}"/>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4095007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442913" indent="-171450">
              <a:buFont typeface="Wingdings" panose="05000000000000000000" pitchFamily="2" charset="2"/>
              <a:buChar char="ü"/>
            </a:pPr>
            <a:r>
              <a:rPr lang="es-ES" sz="1200" b="0" dirty="0">
                <a:solidFill>
                  <a:schemeClr val="tx1">
                    <a:lumMod val="75000"/>
                    <a:lumOff val="25000"/>
                  </a:schemeClr>
                </a:solidFill>
                <a:latin typeface="Myriad Pro"/>
              </a:rPr>
              <a:t>Spray </a:t>
            </a:r>
            <a:r>
              <a:rPr lang="es-ES" sz="1200" b="0" dirty="0" err="1">
                <a:solidFill>
                  <a:schemeClr val="tx1">
                    <a:lumMod val="75000"/>
                    <a:lumOff val="25000"/>
                  </a:schemeClr>
                </a:solidFill>
                <a:latin typeface="Myriad Pro"/>
              </a:rPr>
              <a:t>Booth</a:t>
            </a:r>
            <a:r>
              <a:rPr lang="es-ES" sz="1200" b="0" dirty="0">
                <a:solidFill>
                  <a:schemeClr val="tx1">
                    <a:lumMod val="75000"/>
                    <a:lumOff val="25000"/>
                  </a:schemeClr>
                </a:solidFill>
                <a:latin typeface="Myriad Pro"/>
              </a:rPr>
              <a:t> and </a:t>
            </a:r>
            <a:r>
              <a:rPr lang="es-ES" sz="1200" b="0" dirty="0" err="1">
                <a:solidFill>
                  <a:schemeClr val="tx1">
                    <a:lumMod val="75000"/>
                    <a:lumOff val="25000"/>
                  </a:schemeClr>
                </a:solidFill>
                <a:latin typeface="Myriad Pro"/>
              </a:rPr>
              <a:t>Preparation</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area</a:t>
            </a:r>
            <a:r>
              <a:rPr lang="es-ES" sz="1200" b="0" dirty="0">
                <a:solidFill>
                  <a:schemeClr val="tx1">
                    <a:lumMod val="75000"/>
                    <a:lumOff val="25000"/>
                  </a:schemeClr>
                </a:solidFill>
                <a:latin typeface="Myriad Pro"/>
              </a:rPr>
              <a:t>.</a:t>
            </a:r>
          </a:p>
          <a:p>
            <a:endParaRPr lang="es-ES" sz="1200" dirty="0">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2"/>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47A59E16-2DE4-45CB-B410-82A9C0730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772" y="2143969"/>
            <a:ext cx="3355848" cy="4659036"/>
          </a:xfrm>
          <a:prstGeom prst="rect">
            <a:avLst/>
          </a:prstGeom>
        </p:spPr>
      </p:pic>
      <p:pic>
        <p:nvPicPr>
          <p:cNvPr id="9" name="Imagen 8">
            <a:extLst>
              <a:ext uri="{FF2B5EF4-FFF2-40B4-BE49-F238E27FC236}">
                <a16:creationId xmlns:a16="http://schemas.microsoft.com/office/drawing/2014/main" id="{896B4E4D-8F20-4E9F-931F-3F5EE29F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17" y="2139820"/>
            <a:ext cx="3180499" cy="4663185"/>
          </a:xfrm>
          <a:prstGeom prst="rect">
            <a:avLst/>
          </a:prstGeom>
        </p:spPr>
      </p:pic>
      <p:pic>
        <p:nvPicPr>
          <p:cNvPr id="3" name="Imagen 2">
            <a:extLst>
              <a:ext uri="{FF2B5EF4-FFF2-40B4-BE49-F238E27FC236}">
                <a16:creationId xmlns:a16="http://schemas.microsoft.com/office/drawing/2014/main" id="{CD6F0EA2-763F-4686-AB34-2400D8F0B559}"/>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179105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70775" y="2026419"/>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03379"/>
            <a:ext cx="2823097" cy="4728943"/>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447675" indent="-171450">
              <a:buFont typeface="Wingdings" panose="05000000000000000000" pitchFamily="2" charset="2"/>
              <a:buChar char="ü"/>
            </a:pPr>
            <a:r>
              <a:rPr lang="es-ES" sz="1200" b="0" dirty="0" err="1">
                <a:solidFill>
                  <a:schemeClr val="tx1">
                    <a:lumMod val="75000"/>
                    <a:lumOff val="25000"/>
                  </a:schemeClr>
                </a:solidFill>
                <a:latin typeface="Myriad Pro"/>
              </a:rPr>
              <a:t>Internal</a:t>
            </a:r>
            <a:r>
              <a:rPr lang="es-ES" sz="1200" b="0" dirty="0">
                <a:solidFill>
                  <a:schemeClr val="tx1">
                    <a:lumMod val="75000"/>
                    <a:lumOff val="25000"/>
                  </a:schemeClr>
                </a:solidFill>
                <a:latin typeface="Myriad Pro"/>
              </a:rPr>
              <a:t> spray </a:t>
            </a:r>
            <a:r>
              <a:rPr lang="es-ES" sz="1200" b="0" dirty="0" err="1">
                <a:solidFill>
                  <a:schemeClr val="tx1">
                    <a:lumMod val="75000"/>
                    <a:lumOff val="25000"/>
                  </a:schemeClr>
                </a:solidFill>
                <a:latin typeface="Myriad Pro"/>
              </a:rPr>
              <a:t>booth</a:t>
            </a:r>
            <a:endParaRPr lang="es-ES" sz="1200" b="0" dirty="0">
              <a:solidFill>
                <a:schemeClr val="tx1">
                  <a:lumMod val="75000"/>
                  <a:lumOff val="25000"/>
                </a:schemeClr>
              </a:solidFill>
              <a:latin typeface="Myriad Pro"/>
            </a:endParaRPr>
          </a:p>
          <a:p>
            <a:pPr marL="447675" indent="-171450">
              <a:buFont typeface="Wingdings" panose="05000000000000000000" pitchFamily="2" charset="2"/>
              <a:buChar char="ü"/>
            </a:pPr>
            <a:r>
              <a:rPr lang="es-ES" sz="1200" b="0" dirty="0" err="1">
                <a:solidFill>
                  <a:schemeClr val="tx1">
                    <a:lumMod val="75000"/>
                    <a:lumOff val="25000"/>
                  </a:schemeClr>
                </a:solidFill>
                <a:latin typeface="Myriad Pro"/>
              </a:rPr>
              <a:t>Impul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expul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generators</a:t>
            </a:r>
            <a:r>
              <a:rPr lang="es-ES" sz="1200" b="0" dirty="0">
                <a:solidFill>
                  <a:schemeClr val="tx1">
                    <a:lumMod val="75000"/>
                    <a:lumOff val="25000"/>
                  </a:schemeClr>
                </a:solidFill>
                <a:latin typeface="Myriad Pro"/>
              </a:rPr>
              <a:t>.</a:t>
            </a:r>
          </a:p>
          <a:p>
            <a:endParaRPr lang="es-ES" sz="1200" dirty="0">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2"/>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41456"/>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2850426A-46DD-4829-AD11-A120FB578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723" y="2160886"/>
            <a:ext cx="3428434" cy="44670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DCB3CE17-7E80-442B-8512-D67B02C84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482" y="2168579"/>
            <a:ext cx="3428434" cy="4485010"/>
          </a:xfrm>
          <a:prstGeom prst="rect">
            <a:avLst/>
          </a:prstGeom>
        </p:spPr>
      </p:pic>
      <p:pic>
        <p:nvPicPr>
          <p:cNvPr id="5" name="Imagen 4">
            <a:extLst>
              <a:ext uri="{FF2B5EF4-FFF2-40B4-BE49-F238E27FC236}">
                <a16:creationId xmlns:a16="http://schemas.microsoft.com/office/drawing/2014/main" id="{A682A6B8-8527-4D52-889D-050FEB4614C4}"/>
              </a:ext>
            </a:extLst>
          </p:cNvPr>
          <p:cNvPicPr>
            <a:picLocks noChangeAspect="1"/>
          </p:cNvPicPr>
          <p:nvPr/>
        </p:nvPicPr>
        <p:blipFill>
          <a:blip r:embed="rId5"/>
          <a:stretch>
            <a:fillRect/>
          </a:stretch>
        </p:blipFill>
        <p:spPr>
          <a:xfrm>
            <a:off x="0" y="24410"/>
            <a:ext cx="1249788" cy="890093"/>
          </a:xfrm>
          <a:prstGeom prst="rect">
            <a:avLst/>
          </a:prstGeom>
        </p:spPr>
      </p:pic>
    </p:spTree>
    <p:extLst>
      <p:ext uri="{BB962C8B-B14F-4D97-AF65-F5344CB8AC3E}">
        <p14:creationId xmlns:p14="http://schemas.microsoft.com/office/powerpoint/2010/main" val="133747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5" y="2036834"/>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139172"/>
            <a:ext cx="2823097" cy="4727860"/>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447675" indent="-171450">
              <a:buFont typeface="Wingdings" panose="05000000000000000000" pitchFamily="2" charset="2"/>
              <a:buChar char="ü"/>
            </a:pPr>
            <a:r>
              <a:rPr lang="es-ES" sz="1200" dirty="0" err="1">
                <a:solidFill>
                  <a:schemeClr val="tx1">
                    <a:lumMod val="75000"/>
                    <a:lumOff val="25000"/>
                  </a:schemeClr>
                </a:solidFill>
                <a:latin typeface="Myriad Pro"/>
              </a:rPr>
              <a:t>Internal</a:t>
            </a:r>
            <a:r>
              <a:rPr lang="es-ES" sz="1200" dirty="0">
                <a:solidFill>
                  <a:schemeClr val="tx1">
                    <a:lumMod val="75000"/>
                    <a:lumOff val="25000"/>
                  </a:schemeClr>
                </a:solidFill>
                <a:latin typeface="Myriad Pro"/>
              </a:rPr>
              <a:t> 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447675" indent="-171450">
              <a:buFont typeface="Wingdings" panose="05000000000000000000" pitchFamily="2" charset="2"/>
              <a:buChar char="ü"/>
            </a:pPr>
            <a:r>
              <a:rPr lang="es-ES" sz="1200" dirty="0" err="1">
                <a:solidFill>
                  <a:schemeClr val="tx1">
                    <a:lumMod val="75000"/>
                    <a:lumOff val="25000"/>
                  </a:schemeClr>
                </a:solidFill>
                <a:latin typeface="Myriad Pro"/>
              </a:rPr>
              <a:t>Mixing</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room</a:t>
            </a:r>
            <a:endParaRPr lang="es-ES" sz="1200" dirty="0">
              <a:solidFill>
                <a:schemeClr val="tx1">
                  <a:lumMod val="75000"/>
                  <a:lumOff val="25000"/>
                </a:schemeClr>
              </a:solidFill>
              <a:latin typeface="Myriad Pro"/>
            </a:endParaRPr>
          </a:p>
          <a:p>
            <a:endParaRPr lang="es-ES" sz="1200" dirty="0">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3"/>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5090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12" name="Imagen 11" descr="\\Tecnico2\obras\TECNOVE\AVE VALLADOLID 2018-2019\74.jpg">
            <a:extLst>
              <a:ext uri="{FF2B5EF4-FFF2-40B4-BE49-F238E27FC236}">
                <a16:creationId xmlns:a16="http://schemas.microsoft.com/office/drawing/2014/main" id="{D1379BF3-ED88-4468-90C7-9C1CB9A5BC14}"/>
              </a:ext>
            </a:extLst>
          </p:cNvPr>
          <p:cNvPicPr/>
          <p:nvPr/>
        </p:nvPicPr>
        <p:blipFill>
          <a:blip r:embed="rId4" cstate="print"/>
          <a:srcRect/>
          <a:stretch>
            <a:fillRect/>
          </a:stretch>
        </p:blipFill>
        <p:spPr bwMode="auto">
          <a:xfrm>
            <a:off x="3764121" y="2279319"/>
            <a:ext cx="3730751" cy="4410846"/>
          </a:xfrm>
          <a:prstGeom prst="rect">
            <a:avLst/>
          </a:prstGeom>
          <a:noFill/>
          <a:ln w="9525">
            <a:noFill/>
            <a:miter lim="800000"/>
            <a:headEnd/>
            <a:tailEnd/>
          </a:ln>
        </p:spPr>
      </p:pic>
      <p:pic>
        <p:nvPicPr>
          <p:cNvPr id="5" name="Imagen 4">
            <a:extLst>
              <a:ext uri="{FF2B5EF4-FFF2-40B4-BE49-F238E27FC236}">
                <a16:creationId xmlns:a16="http://schemas.microsoft.com/office/drawing/2014/main" id="{FA79A8BC-F0DA-40BC-B4E8-635B18718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284" y="2279319"/>
            <a:ext cx="2981464" cy="4410846"/>
          </a:xfrm>
          <a:prstGeom prst="rect">
            <a:avLst/>
          </a:prstGeom>
        </p:spPr>
      </p:pic>
      <p:pic>
        <p:nvPicPr>
          <p:cNvPr id="3" name="Imagen 2">
            <a:extLst>
              <a:ext uri="{FF2B5EF4-FFF2-40B4-BE49-F238E27FC236}">
                <a16:creationId xmlns:a16="http://schemas.microsoft.com/office/drawing/2014/main" id="{923824B9-BE13-4473-916A-51DA525C711C}"/>
              </a:ext>
            </a:extLst>
          </p:cNvPr>
          <p:cNvPicPr>
            <a:picLocks noChangeAspect="1"/>
          </p:cNvPicPr>
          <p:nvPr/>
        </p:nvPicPr>
        <p:blipFill>
          <a:blip r:embed="rId6"/>
          <a:stretch>
            <a:fillRect/>
          </a:stretch>
        </p:blipFill>
        <p:spPr>
          <a:xfrm>
            <a:off x="0" y="0"/>
            <a:ext cx="1249788" cy="890093"/>
          </a:xfrm>
          <a:prstGeom prst="rect">
            <a:avLst/>
          </a:prstGeom>
        </p:spPr>
      </p:pic>
    </p:spTree>
    <p:extLst>
      <p:ext uri="{BB962C8B-B14F-4D97-AF65-F5344CB8AC3E}">
        <p14:creationId xmlns:p14="http://schemas.microsoft.com/office/powerpoint/2010/main" val="463298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149289"/>
            <a:ext cx="2823097" cy="469829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447675" indent="-265113">
              <a:buFont typeface="Wingdings" panose="05000000000000000000" pitchFamily="2" charset="2"/>
              <a:buChar char="ü"/>
            </a:pPr>
            <a:r>
              <a:rPr lang="es-ES" sz="1200" b="0" dirty="0">
                <a:solidFill>
                  <a:schemeClr val="tx1">
                    <a:lumMod val="75000"/>
                    <a:lumOff val="25000"/>
                  </a:schemeClr>
                </a:solidFill>
                <a:latin typeface="Myriad Pro"/>
              </a:rPr>
              <a:t>Direct </a:t>
            </a:r>
            <a:r>
              <a:rPr lang="es-ES" sz="1200" b="0" dirty="0" err="1">
                <a:solidFill>
                  <a:schemeClr val="tx1">
                    <a:lumMod val="75000"/>
                    <a:lumOff val="25000"/>
                  </a:schemeClr>
                </a:solidFill>
                <a:latin typeface="Myriad Pro"/>
              </a:rPr>
              <a:t>burner</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flame</a:t>
            </a:r>
            <a:endParaRPr lang="es-ES" sz="1200" b="0" dirty="0">
              <a:solidFill>
                <a:schemeClr val="tx1">
                  <a:lumMod val="75000"/>
                  <a:lumOff val="25000"/>
                </a:schemeClr>
              </a:solidFill>
              <a:latin typeface="Myriad Pro"/>
            </a:endParaRPr>
          </a:p>
          <a:p>
            <a:pPr marL="447675" indent="-265113">
              <a:buFont typeface="Wingdings" panose="05000000000000000000" pitchFamily="2" charset="2"/>
              <a:buChar char="ü"/>
            </a:pPr>
            <a:r>
              <a:rPr lang="es-ES" sz="1200" b="0" dirty="0" err="1">
                <a:solidFill>
                  <a:schemeClr val="tx1">
                    <a:lumMod val="75000"/>
                    <a:lumOff val="25000"/>
                  </a:schemeClr>
                </a:solidFill>
                <a:latin typeface="Myriad Pro"/>
              </a:rPr>
              <a:t>Impul</a:t>
            </a:r>
            <a:r>
              <a:rPr lang="es-ES" sz="1200" b="0" dirty="0">
                <a:solidFill>
                  <a:schemeClr val="tx1">
                    <a:lumMod val="75000"/>
                    <a:lumOff val="25000"/>
                  </a:schemeClr>
                </a:solidFill>
                <a:latin typeface="Myriad Pro"/>
              </a:rPr>
              <a:t> – </a:t>
            </a:r>
            <a:r>
              <a:rPr lang="es-ES" sz="1200" b="0" dirty="0" err="1">
                <a:solidFill>
                  <a:schemeClr val="tx1">
                    <a:lumMod val="75000"/>
                    <a:lumOff val="25000"/>
                  </a:schemeClr>
                </a:solidFill>
                <a:latin typeface="Myriad Pro"/>
              </a:rPr>
              <a:t>expul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generators</a:t>
            </a:r>
            <a:endParaRPr lang="es-ES" sz="1200" b="0" dirty="0">
              <a:solidFill>
                <a:schemeClr val="tx1">
                  <a:lumMod val="75000"/>
                  <a:lumOff val="25000"/>
                </a:schemeClr>
              </a:solidFill>
              <a:latin typeface="Myriad Pro"/>
            </a:endParaRPr>
          </a:p>
          <a:p>
            <a:endParaRPr lang="es-ES" sz="1200" dirty="0">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2"/>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4157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9" name="Imagen 8">
            <a:extLst>
              <a:ext uri="{FF2B5EF4-FFF2-40B4-BE49-F238E27FC236}">
                <a16:creationId xmlns:a16="http://schemas.microsoft.com/office/drawing/2014/main" id="{6DC72836-90FD-4515-BFA6-38C154E0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759" y="2201976"/>
            <a:ext cx="3109541" cy="44984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6FB70158-67A9-4F56-9246-5B47BC074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535" y="2203118"/>
            <a:ext cx="3235229" cy="4489084"/>
          </a:xfrm>
          <a:prstGeom prst="rect">
            <a:avLst/>
          </a:prstGeom>
        </p:spPr>
      </p:pic>
      <p:pic>
        <p:nvPicPr>
          <p:cNvPr id="5" name="Imagen 4">
            <a:extLst>
              <a:ext uri="{FF2B5EF4-FFF2-40B4-BE49-F238E27FC236}">
                <a16:creationId xmlns:a16="http://schemas.microsoft.com/office/drawing/2014/main" id="{AD1C85FF-39B2-45F2-AB50-1A08EE1E3F80}"/>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4129813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41919"/>
            <a:ext cx="2823097" cy="4703735"/>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BMI   (Valladolid)</a:t>
            </a:r>
          </a:p>
          <a:p>
            <a:pPr marL="536575" indent="-171450">
              <a:buFont typeface="Wingdings" panose="05000000000000000000" pitchFamily="2" charset="2"/>
              <a:buChar char="ü"/>
            </a:pPr>
            <a:r>
              <a:rPr lang="es-ES" sz="1200" b="0" dirty="0">
                <a:solidFill>
                  <a:schemeClr val="tx1">
                    <a:lumMod val="75000"/>
                    <a:lumOff val="25000"/>
                  </a:schemeClr>
                </a:solidFill>
                <a:latin typeface="Myriad Pro"/>
              </a:rPr>
              <a:t>Control panel </a:t>
            </a:r>
            <a:r>
              <a:rPr lang="es-ES" sz="1200" b="0" dirty="0" err="1">
                <a:solidFill>
                  <a:schemeClr val="tx1">
                    <a:lumMod val="75000"/>
                    <a:lumOff val="25000"/>
                  </a:schemeClr>
                </a:solidFill>
                <a:latin typeface="Myriad Pro"/>
              </a:rPr>
              <a:t>Evolutto</a:t>
            </a:r>
            <a:r>
              <a:rPr lang="es-ES" sz="1200" b="0" dirty="0">
                <a:solidFill>
                  <a:schemeClr val="tx1">
                    <a:lumMod val="75000"/>
                    <a:lumOff val="25000"/>
                  </a:schemeClr>
                </a:solidFill>
                <a:latin typeface="Myriad Pro"/>
              </a:rPr>
              <a:t>.</a:t>
            </a:r>
          </a:p>
          <a:p>
            <a:endParaRPr lang="es-ES" sz="1200" dirty="0">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3"/>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683" y="93420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8" name="Imagen 7">
            <a:extLst>
              <a:ext uri="{FF2B5EF4-FFF2-40B4-BE49-F238E27FC236}">
                <a16:creationId xmlns:a16="http://schemas.microsoft.com/office/drawing/2014/main" id="{47CFB379-3CBD-4ED2-AEC5-E6D1BA2F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732" y="2185098"/>
            <a:ext cx="3151184" cy="45450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EE776145-1A4F-463C-B18A-C7751A39B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7829" y="2143849"/>
            <a:ext cx="3151185" cy="4586307"/>
          </a:xfrm>
          <a:prstGeom prst="rect">
            <a:avLst/>
          </a:prstGeom>
        </p:spPr>
      </p:pic>
      <p:pic>
        <p:nvPicPr>
          <p:cNvPr id="3" name="Imagen 2">
            <a:extLst>
              <a:ext uri="{FF2B5EF4-FFF2-40B4-BE49-F238E27FC236}">
                <a16:creationId xmlns:a16="http://schemas.microsoft.com/office/drawing/2014/main" id="{DA1B57AE-7374-49B2-8485-A682F726C663}"/>
              </a:ext>
            </a:extLst>
          </p:cNvPr>
          <p:cNvPicPr>
            <a:picLocks noChangeAspect="1"/>
          </p:cNvPicPr>
          <p:nvPr/>
        </p:nvPicPr>
        <p:blipFill>
          <a:blip r:embed="rId6"/>
          <a:stretch>
            <a:fillRect/>
          </a:stretch>
        </p:blipFill>
        <p:spPr>
          <a:xfrm>
            <a:off x="0" y="10414"/>
            <a:ext cx="1249788" cy="890093"/>
          </a:xfrm>
          <a:prstGeom prst="rect">
            <a:avLst/>
          </a:prstGeom>
        </p:spPr>
      </p:pic>
    </p:spTree>
    <p:extLst>
      <p:ext uri="{BB962C8B-B14F-4D97-AF65-F5344CB8AC3E}">
        <p14:creationId xmlns:p14="http://schemas.microsoft.com/office/powerpoint/2010/main" val="2846927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26905"/>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36834"/>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ITK- RENFE (Valladolid)</a:t>
            </a:r>
          </a:p>
          <a:p>
            <a:pPr marL="358775" indent="-171450">
              <a:buFont typeface="Wingdings" panose="05000000000000000000" pitchFamily="2" charset="2"/>
              <a:buChar char="ü"/>
            </a:pPr>
            <a:r>
              <a:rPr lang="es-ES" sz="1200" b="0" dirty="0">
                <a:solidFill>
                  <a:schemeClr val="tx1">
                    <a:lumMod val="75000"/>
                    <a:lumOff val="25000"/>
                  </a:schemeClr>
                </a:solidFill>
                <a:latin typeface="Myriad Pro"/>
              </a:rPr>
              <a:t>Spray </a:t>
            </a:r>
            <a:r>
              <a:rPr lang="es-ES" sz="1200" b="0" dirty="0" err="1">
                <a:solidFill>
                  <a:schemeClr val="tx1">
                    <a:lumMod val="75000"/>
                    <a:lumOff val="25000"/>
                  </a:schemeClr>
                </a:solidFill>
                <a:latin typeface="Myriad Pro"/>
              </a:rPr>
              <a:t>Booth</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for</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small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pieces</a:t>
            </a:r>
            <a:r>
              <a:rPr lang="es-ES" sz="1200" b="0" dirty="0">
                <a:solidFill>
                  <a:schemeClr val="tx1">
                    <a:lumMod val="75000"/>
                    <a:lumOff val="25000"/>
                  </a:schemeClr>
                </a:solidFill>
                <a:latin typeface="Myriad Pro"/>
              </a:rPr>
              <a:t> </a:t>
            </a:r>
          </a:p>
          <a:p>
            <a:pPr marL="358775" indent="-171450">
              <a:buFont typeface="Wingdings" panose="05000000000000000000" pitchFamily="2" charset="2"/>
              <a:buChar char="ü"/>
            </a:pP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Spray </a:t>
            </a:r>
            <a:r>
              <a:rPr lang="es-ES" sz="1200" b="0" dirty="0" err="1">
                <a:solidFill>
                  <a:schemeClr val="tx1">
                    <a:lumMod val="75000"/>
                    <a:lumOff val="25000"/>
                  </a:schemeClr>
                </a:solidFill>
                <a:latin typeface="Myriad Pro"/>
              </a:rPr>
              <a:t>Booth</a:t>
            </a:r>
            <a:r>
              <a:rPr lang="es-ES" sz="1200" b="0" dirty="0">
                <a:solidFill>
                  <a:schemeClr val="tx1">
                    <a:lumMod val="75000"/>
                    <a:lumOff val="25000"/>
                  </a:schemeClr>
                </a:solidFill>
                <a:latin typeface="Myriad Pro"/>
              </a:rPr>
              <a:t>.</a:t>
            </a: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2"/>
          <a:stretch>
            <a:fillRect/>
          </a:stretch>
        </p:blipFill>
        <p:spPr>
          <a:xfrm>
            <a:off x="11323916" y="984756"/>
            <a:ext cx="711670" cy="705930"/>
          </a:xfrm>
          <a:prstGeom prst="rect">
            <a:avLst/>
          </a:prstGeom>
        </p:spPr>
      </p:pic>
      <p:pic>
        <p:nvPicPr>
          <p:cNvPr id="7" name="Imagen 6">
            <a:extLst>
              <a:ext uri="{FF2B5EF4-FFF2-40B4-BE49-F238E27FC236}">
                <a16:creationId xmlns:a16="http://schemas.microsoft.com/office/drawing/2014/main" id="{66A1BDCC-44EE-45E8-B38D-668E8AF5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752" y="2129524"/>
            <a:ext cx="8349174" cy="4672901"/>
          </a:xfrm>
          <a:prstGeom prst="rect">
            <a:avLst/>
          </a:prstGeom>
        </p:spPr>
      </p:pic>
      <p:sp>
        <p:nvSpPr>
          <p:cNvPr id="19" name="Marcador de texto 11">
            <a:extLst>
              <a:ext uri="{FF2B5EF4-FFF2-40B4-BE49-F238E27FC236}">
                <a16:creationId xmlns:a16="http://schemas.microsoft.com/office/drawing/2014/main" id="{6EC8297E-DC13-434C-B814-BEACCE7E16D3}"/>
              </a:ext>
            </a:extLst>
          </p:cNvPr>
          <p:cNvSpPr>
            <a:spLocks noGrp="1"/>
          </p:cNvSpPr>
          <p:nvPr>
            <p:ph type="body" idx="1"/>
          </p:nvPr>
        </p:nvSpPr>
        <p:spPr>
          <a:xfrm>
            <a:off x="-1"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FD780941-81F7-4FD3-80A9-E322E7CC1BF2}"/>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334548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632758"/>
            <a:ext cx="2777613"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VALUES:</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1C0F5E2C-F55F-4DBE-8091-55767699B1DA}"/>
              </a:ext>
            </a:extLst>
          </p:cNvPr>
          <p:cNvSpPr/>
          <p:nvPr/>
        </p:nvSpPr>
        <p:spPr>
          <a:xfrm>
            <a:off x="2967326" y="1625239"/>
            <a:ext cx="9224672"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ABOUT US</a:t>
            </a:r>
            <a:endParaRPr lang="es-ES" sz="4000" dirty="0">
              <a:solidFill>
                <a:schemeClr val="tx1">
                  <a:lumMod val="65000"/>
                  <a:lumOff val="35000"/>
                </a:schemeClr>
              </a:solidFill>
              <a:latin typeface="Myriad Pro"/>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072384" y="2059126"/>
            <a:ext cx="9006874" cy="2995779"/>
          </a:xfrm>
          <a:solidFill>
            <a:schemeClr val="bg2"/>
          </a:solidFill>
        </p:spPr>
        <p:txBody>
          <a:bodyPr>
            <a:normAutofit fontScale="85000" lnSpcReduction="20000"/>
          </a:bodyPr>
          <a:lstStyle/>
          <a:p>
            <a:pPr marL="342900" indent="-342900" algn="just">
              <a:lnSpc>
                <a:spcPct val="120000"/>
              </a:lnSpc>
              <a:buFont typeface="Wingdings" panose="05000000000000000000" pitchFamily="2" charset="2"/>
              <a:buChar char="Ø"/>
            </a:pPr>
            <a:r>
              <a:rPr lang="en-US" sz="1700" b="0" dirty="0">
                <a:solidFill>
                  <a:schemeClr val="tx1">
                    <a:lumMod val="75000"/>
                    <a:lumOff val="25000"/>
                  </a:schemeClr>
                </a:solidFill>
                <a:latin typeface="Myriad Pro"/>
              </a:rPr>
              <a:t>More than 25 years dedication to the sector of the production of equipment for automotive and industry</a:t>
            </a:r>
            <a:r>
              <a:rPr lang="es-ES" sz="1700" b="0" dirty="0">
                <a:solidFill>
                  <a:schemeClr val="tx1">
                    <a:lumMod val="75000"/>
                    <a:lumOff val="25000"/>
                  </a:schemeClr>
                </a:solidFill>
                <a:latin typeface="Myriad Pro"/>
              </a:rPr>
              <a:t>.</a:t>
            </a:r>
          </a:p>
          <a:p>
            <a:pPr marL="342900" indent="-342900" algn="just">
              <a:lnSpc>
                <a:spcPct val="120000"/>
              </a:lnSpc>
              <a:buFont typeface="Wingdings" panose="05000000000000000000" pitchFamily="2" charset="2"/>
              <a:buChar char="Ø"/>
            </a:pPr>
            <a:r>
              <a:rPr lang="es-ES" sz="1700" b="0" dirty="0">
                <a:solidFill>
                  <a:schemeClr val="tx1">
                    <a:lumMod val="75000"/>
                    <a:lumOff val="25000"/>
                  </a:schemeClr>
                </a:solidFill>
                <a:latin typeface="Myriad Pro"/>
              </a:rPr>
              <a:t>A</a:t>
            </a:r>
            <a:r>
              <a:rPr lang="en-US" sz="1700" b="0" dirty="0">
                <a:solidFill>
                  <a:schemeClr val="tx1">
                    <a:lumMod val="75000"/>
                    <a:lumOff val="25000"/>
                  </a:schemeClr>
                </a:solidFill>
                <a:latin typeface="Myriad Pro"/>
              </a:rPr>
              <a:t>t the end of the 80s, Juan Antonio and Jose Ramón Martínez started in the world of repair, to the commercialization of equipment throughout the Spanish geography. Later on, they made the decision to manufacture paint booths, expanding their operations to the international market.</a:t>
            </a:r>
            <a:r>
              <a:rPr lang="es-ES" sz="1700" b="0" dirty="0">
                <a:solidFill>
                  <a:schemeClr val="tx1">
                    <a:lumMod val="75000"/>
                    <a:lumOff val="25000"/>
                  </a:schemeClr>
                </a:solidFill>
                <a:latin typeface="Myriad Pro"/>
              </a:rPr>
              <a:t>.</a:t>
            </a:r>
          </a:p>
          <a:p>
            <a:pPr marL="342900" indent="-342900" algn="just">
              <a:lnSpc>
                <a:spcPct val="120000"/>
              </a:lnSpc>
              <a:buFont typeface="Wingdings" panose="05000000000000000000" pitchFamily="2" charset="2"/>
              <a:buChar char="Ø"/>
            </a:pPr>
            <a:r>
              <a:rPr lang="en-US" sz="1700" b="0" dirty="0">
                <a:solidFill>
                  <a:schemeClr val="tx1">
                    <a:lumMod val="75000"/>
                    <a:lumOff val="25000"/>
                  </a:schemeClr>
                </a:solidFill>
                <a:latin typeface="Myriad Pro"/>
              </a:rPr>
              <a:t>At the beginning of the 90s, they had a very clear VISION of the company: “any repair and painting center that decides to buy or update tools or equipment, think of us”. They create a MISSION: to have a catalog under the same brand with which to equip any workshop with equipment or tools, creating a slogan "turnkey repair". Then the leap to all of Latin America is made</a:t>
            </a:r>
            <a:r>
              <a:rPr lang="es-ES" sz="1700" b="0" dirty="0">
                <a:solidFill>
                  <a:schemeClr val="tx1">
                    <a:lumMod val="75000"/>
                    <a:lumOff val="25000"/>
                  </a:schemeClr>
                </a:solidFill>
                <a:latin typeface="Myriad Pro"/>
              </a:rPr>
              <a:t>.</a:t>
            </a:r>
          </a:p>
          <a:p>
            <a:pPr marL="342900" lvl="0" indent="-342900" algn="just">
              <a:lnSpc>
                <a:spcPct val="120000"/>
              </a:lnSpc>
              <a:buFont typeface="Wingdings" panose="05000000000000000000" pitchFamily="2" charset="2"/>
              <a:buChar char="Ø"/>
            </a:pPr>
            <a:r>
              <a:rPr lang="es-ES" sz="1700" b="0" dirty="0">
                <a:solidFill>
                  <a:schemeClr val="tx1">
                    <a:lumMod val="75000"/>
                    <a:lumOff val="25000"/>
                  </a:schemeClr>
                </a:solidFill>
                <a:latin typeface="Myriad Pro"/>
              </a:rPr>
              <a:t>E</a:t>
            </a:r>
            <a:r>
              <a:rPr lang="en-US" sz="1700" b="0" dirty="0">
                <a:solidFill>
                  <a:schemeClr val="tx1">
                    <a:lumMod val="75000"/>
                    <a:lumOff val="25000"/>
                  </a:schemeClr>
                </a:solidFill>
                <a:latin typeface="Myriad Pro"/>
              </a:rPr>
              <a:t>In 2011: with a lot of experience and knowledge acquired in the area of ​​surface finishing. Martech Corporation is created, a new brand with the most advanced technology on the market, covering the broader sectors of the industry that require a painting process</a:t>
            </a:r>
            <a:endParaRPr lang="es-ES" sz="1300" dirty="0">
              <a:solidFill>
                <a:schemeClr val="tx1">
                  <a:lumMod val="65000"/>
                  <a:lumOff val="35000"/>
                </a:schemeClr>
              </a:solidFill>
              <a:latin typeface="Myriad Pro"/>
            </a:endParaRPr>
          </a:p>
          <a:p>
            <a:endParaRPr lang="es-ES" dirty="0"/>
          </a:p>
        </p:txBody>
      </p:sp>
      <p:pic>
        <p:nvPicPr>
          <p:cNvPr id="3" name="Marcador de contenido 2">
            <a:extLst>
              <a:ext uri="{FF2B5EF4-FFF2-40B4-BE49-F238E27FC236}">
                <a16:creationId xmlns:a16="http://schemas.microsoft.com/office/drawing/2014/main" id="{223A6F97-DA11-44E5-9612-A39A038E962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736955" y="4815505"/>
            <a:ext cx="3752660" cy="1962694"/>
          </a:xfrm>
        </p:spPr>
      </p:pic>
      <p:pic>
        <p:nvPicPr>
          <p:cNvPr id="10" name="Imagen 9">
            <a:extLst>
              <a:ext uri="{FF2B5EF4-FFF2-40B4-BE49-F238E27FC236}">
                <a16:creationId xmlns:a16="http://schemas.microsoft.com/office/drawing/2014/main" id="{9F1EF837-1567-45E5-ABB7-2187168FD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244" y="4726280"/>
            <a:ext cx="3411119" cy="2051919"/>
          </a:xfrm>
          <a:prstGeom prst="rect">
            <a:avLst/>
          </a:prstGeom>
        </p:spPr>
      </p:pic>
      <p:pic>
        <p:nvPicPr>
          <p:cNvPr id="5" name="Imagen 4">
            <a:extLst>
              <a:ext uri="{FF2B5EF4-FFF2-40B4-BE49-F238E27FC236}">
                <a16:creationId xmlns:a16="http://schemas.microsoft.com/office/drawing/2014/main" id="{392380DF-CA5E-4806-A0E5-0FD364404BCE}"/>
              </a:ext>
            </a:extLst>
          </p:cNvPr>
          <p:cNvPicPr>
            <a:picLocks noChangeAspect="1"/>
          </p:cNvPicPr>
          <p:nvPr/>
        </p:nvPicPr>
        <p:blipFill>
          <a:blip r:embed="rId4"/>
          <a:stretch>
            <a:fillRect/>
          </a:stretch>
        </p:blipFill>
        <p:spPr>
          <a:xfrm>
            <a:off x="73702" y="82495"/>
            <a:ext cx="1249788" cy="890093"/>
          </a:xfrm>
          <a:prstGeom prst="rect">
            <a:avLst/>
          </a:prstGeom>
        </p:spPr>
      </p:pic>
    </p:spTree>
    <p:extLst>
      <p:ext uri="{BB962C8B-B14F-4D97-AF65-F5344CB8AC3E}">
        <p14:creationId xmlns:p14="http://schemas.microsoft.com/office/powerpoint/2010/main" val="3509595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037320"/>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ITK- RENFE (Valladolid)</a:t>
            </a:r>
          </a:p>
          <a:p>
            <a:pPr marL="447675" indent="-171450">
              <a:buFont typeface="Wingdings" panose="05000000000000000000" pitchFamily="2" charset="2"/>
              <a:buChar char="ü"/>
            </a:pPr>
            <a:r>
              <a:rPr lang="es-ES" sz="1200" b="0" dirty="0" err="1">
                <a:solidFill>
                  <a:schemeClr val="tx1">
                    <a:lumMod val="75000"/>
                    <a:lumOff val="25000"/>
                  </a:schemeClr>
                </a:solidFill>
                <a:latin typeface="Myriad Pro"/>
              </a:rPr>
              <a:t>Painters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lifts</a:t>
            </a:r>
            <a:r>
              <a:rPr lang="es-ES" sz="1200" b="0" dirty="0">
                <a:solidFill>
                  <a:schemeClr val="tx1">
                    <a:lumMod val="75000"/>
                    <a:lumOff val="25000"/>
                  </a:schemeClr>
                </a:solidFill>
                <a:latin typeface="Myriad Pro"/>
              </a:rPr>
              <a:t>.</a:t>
            </a: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3"/>
          <a:stretch>
            <a:fillRect/>
          </a:stretch>
        </p:blipFill>
        <p:spPr>
          <a:xfrm>
            <a:off x="11323916" y="984756"/>
            <a:ext cx="711670" cy="705930"/>
          </a:xfrm>
          <a:prstGeom prst="rect">
            <a:avLst/>
          </a:prstGeom>
        </p:spPr>
      </p:pic>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EB0E8556-E482-42D7-B661-956127A64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197" y="2220854"/>
            <a:ext cx="8160650" cy="4566546"/>
          </a:xfrm>
          <a:prstGeom prst="rect">
            <a:avLst/>
          </a:prstGeom>
        </p:spPr>
      </p:pic>
      <p:pic>
        <p:nvPicPr>
          <p:cNvPr id="3" name="Imagen 2">
            <a:extLst>
              <a:ext uri="{FF2B5EF4-FFF2-40B4-BE49-F238E27FC236}">
                <a16:creationId xmlns:a16="http://schemas.microsoft.com/office/drawing/2014/main" id="{1B6E2344-CD12-465B-8421-8D172B4B2A50}"/>
              </a:ext>
            </a:extLst>
          </p:cNvPr>
          <p:cNvPicPr>
            <a:picLocks noChangeAspect="1"/>
          </p:cNvPicPr>
          <p:nvPr/>
        </p:nvPicPr>
        <p:blipFill>
          <a:blip r:embed="rId5"/>
          <a:stretch>
            <a:fillRect/>
          </a:stretch>
        </p:blipFill>
        <p:spPr>
          <a:xfrm>
            <a:off x="-1" y="0"/>
            <a:ext cx="1249788" cy="890093"/>
          </a:xfrm>
          <a:prstGeom prst="rect">
            <a:avLst/>
          </a:prstGeom>
        </p:spPr>
      </p:pic>
    </p:spTree>
    <p:extLst>
      <p:ext uri="{BB962C8B-B14F-4D97-AF65-F5344CB8AC3E}">
        <p14:creationId xmlns:p14="http://schemas.microsoft.com/office/powerpoint/2010/main" val="27955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26905"/>
            <a:ext cx="9224674" cy="48310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20998"/>
            <a:ext cx="7539193"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08198"/>
            <a:ext cx="2823097" cy="4749802"/>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TECNOVE- METRO CHILE</a:t>
            </a:r>
          </a:p>
          <a:p>
            <a:pPr marL="358775" indent="-171450">
              <a:buFont typeface="Wingdings" panose="05000000000000000000" pitchFamily="2" charset="2"/>
              <a:buChar char="ü"/>
            </a:pPr>
            <a:r>
              <a:rPr lang="es-ES" sz="1200" b="0" dirty="0">
                <a:solidFill>
                  <a:schemeClr val="tx1">
                    <a:lumMod val="75000"/>
                    <a:lumOff val="25000"/>
                  </a:schemeClr>
                </a:solidFill>
                <a:latin typeface="Myriad Pro"/>
              </a:rPr>
              <a:t>Spray </a:t>
            </a:r>
            <a:r>
              <a:rPr lang="es-ES" sz="1200" b="0" dirty="0" err="1">
                <a:solidFill>
                  <a:schemeClr val="tx1">
                    <a:lumMod val="75000"/>
                    <a:lumOff val="25000"/>
                  </a:schemeClr>
                </a:solidFill>
                <a:latin typeface="Myriad Pro"/>
              </a:rPr>
              <a:t>Booth</a:t>
            </a:r>
            <a:endParaRPr lang="es-ES" sz="1200" b="0" dirty="0">
              <a:solidFill>
                <a:schemeClr val="tx1">
                  <a:lumMod val="75000"/>
                  <a:lumOff val="25000"/>
                </a:schemeClr>
              </a:solidFill>
              <a:latin typeface="Myriad Pro"/>
            </a:endParaRPr>
          </a:p>
        </p:txBody>
      </p:sp>
      <p:pic>
        <p:nvPicPr>
          <p:cNvPr id="30" name="Imagen 29">
            <a:extLst>
              <a:ext uri="{FF2B5EF4-FFF2-40B4-BE49-F238E27FC236}">
                <a16:creationId xmlns:a16="http://schemas.microsoft.com/office/drawing/2014/main" id="{6CF99964-CC6E-4951-85DC-61EEFE628E66}"/>
              </a:ext>
            </a:extLst>
          </p:cNvPr>
          <p:cNvPicPr>
            <a:picLocks noChangeAspect="1"/>
          </p:cNvPicPr>
          <p:nvPr/>
        </p:nvPicPr>
        <p:blipFill>
          <a:blip r:embed="rId2"/>
          <a:stretch>
            <a:fillRect/>
          </a:stretch>
        </p:blipFill>
        <p:spPr>
          <a:xfrm>
            <a:off x="11323916" y="984756"/>
            <a:ext cx="711670" cy="705930"/>
          </a:xfrm>
          <a:prstGeom prst="rect">
            <a:avLst/>
          </a:prstGeom>
        </p:spPr>
      </p:pic>
      <p:sp>
        <p:nvSpPr>
          <p:cNvPr id="19" name="Marcador de texto 11">
            <a:extLst>
              <a:ext uri="{FF2B5EF4-FFF2-40B4-BE49-F238E27FC236}">
                <a16:creationId xmlns:a16="http://schemas.microsoft.com/office/drawing/2014/main" id="{6EC8297E-DC13-434C-B814-BEACCE7E16D3}"/>
              </a:ext>
            </a:extLst>
          </p:cNvPr>
          <p:cNvSpPr>
            <a:spLocks noGrp="1"/>
          </p:cNvSpPr>
          <p:nvPr>
            <p:ph type="body" idx="1"/>
          </p:nvPr>
        </p:nvSpPr>
        <p:spPr>
          <a:xfrm>
            <a:off x="-1" y="911386"/>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Railway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52147E06-3B3C-40CD-81E1-5BC530C2A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814" y="2108198"/>
            <a:ext cx="6803010" cy="4678923"/>
          </a:xfrm>
          <a:prstGeom prst="rect">
            <a:avLst/>
          </a:prstGeom>
        </p:spPr>
      </p:pic>
      <p:pic>
        <p:nvPicPr>
          <p:cNvPr id="5" name="Imagen 4">
            <a:extLst>
              <a:ext uri="{FF2B5EF4-FFF2-40B4-BE49-F238E27FC236}">
                <a16:creationId xmlns:a16="http://schemas.microsoft.com/office/drawing/2014/main" id="{2B18000F-E945-4AC0-A37E-48AECF7613E0}"/>
              </a:ext>
            </a:extLst>
          </p:cNvPr>
          <p:cNvPicPr>
            <a:picLocks noChangeAspect="1"/>
          </p:cNvPicPr>
          <p:nvPr/>
        </p:nvPicPr>
        <p:blipFill>
          <a:blip r:embed="rId4"/>
          <a:stretch>
            <a:fillRect/>
          </a:stretch>
        </p:blipFill>
        <p:spPr>
          <a:xfrm>
            <a:off x="0" y="21293"/>
            <a:ext cx="1249788" cy="890093"/>
          </a:xfrm>
          <a:prstGeom prst="rect">
            <a:avLst/>
          </a:prstGeom>
        </p:spPr>
      </p:pic>
    </p:spTree>
    <p:extLst>
      <p:ext uri="{BB962C8B-B14F-4D97-AF65-F5344CB8AC3E}">
        <p14:creationId xmlns:p14="http://schemas.microsoft.com/office/powerpoint/2010/main" val="1369253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784723" y="1009609"/>
            <a:ext cx="7305977" cy="911687"/>
          </a:xfrm>
        </p:spPr>
        <p:txBody>
          <a:bodyPr>
            <a:noAutofit/>
          </a:bodyPr>
          <a:lstStyle/>
          <a:p>
            <a:pPr algn="ctr"/>
            <a:r>
              <a:rPr lang="es-ES" sz="4000" dirty="0">
                <a:solidFill>
                  <a:schemeClr val="tx1">
                    <a:lumMod val="75000"/>
                    <a:lumOff val="25000"/>
                  </a:schemeClr>
                </a:solidFill>
                <a:latin typeface="Myriad Pro"/>
              </a:rPr>
              <a:t>INSTALATIONS</a:t>
            </a: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19"/>
            <a:ext cx="2823097" cy="4831581"/>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GAMELSA (GRUPO TELEVES)</a:t>
            </a:r>
          </a:p>
          <a:p>
            <a:pPr marL="358775" indent="-179388">
              <a:buFont typeface="Wingdings" panose="05000000000000000000" pitchFamily="2" charset="2"/>
              <a:buChar char="ü"/>
            </a:pPr>
            <a:r>
              <a:rPr lang="es-ES" sz="1200" dirty="0" err="1">
                <a:solidFill>
                  <a:schemeClr val="tx1">
                    <a:lumMod val="75000"/>
                    <a:lumOff val="25000"/>
                  </a:schemeClr>
                </a:solidFill>
                <a:latin typeface="Myriad Pro"/>
              </a:rPr>
              <a:t>Instalation</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to</a:t>
            </a:r>
            <a:r>
              <a:rPr lang="es-ES" sz="1200" dirty="0">
                <a:solidFill>
                  <a:schemeClr val="tx1">
                    <a:lumMod val="75000"/>
                    <a:lumOff val="25000"/>
                  </a:schemeClr>
                </a:solidFill>
                <a:latin typeface="Myriad Pro"/>
              </a:rPr>
              <a:t> Paint, </a:t>
            </a:r>
            <a:r>
              <a:rPr lang="es-ES" sz="1200" dirty="0" err="1">
                <a:solidFill>
                  <a:schemeClr val="tx1">
                    <a:lumMod val="75000"/>
                    <a:lumOff val="25000"/>
                  </a:schemeClr>
                </a:solidFill>
                <a:latin typeface="Myriad Pro"/>
              </a:rPr>
              <a:t>prepair</a:t>
            </a:r>
            <a:r>
              <a:rPr lang="es-ES" sz="1200" dirty="0">
                <a:solidFill>
                  <a:schemeClr val="tx1">
                    <a:lumMod val="75000"/>
                    <a:lumOff val="25000"/>
                  </a:schemeClr>
                </a:solidFill>
                <a:latin typeface="Myriad Pro"/>
              </a:rPr>
              <a:t> and </a:t>
            </a:r>
            <a:r>
              <a:rPr lang="es-ES" sz="1200" dirty="0" err="1">
                <a:solidFill>
                  <a:schemeClr val="tx1">
                    <a:lumMod val="75000"/>
                    <a:lumOff val="25000"/>
                  </a:schemeClr>
                </a:solidFill>
                <a:latin typeface="Myriad Pro"/>
              </a:rPr>
              <a:t>drier</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special</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pieces</a:t>
            </a:r>
            <a:endParaRPr lang="es-ES" sz="1200" dirty="0">
              <a:solidFill>
                <a:schemeClr val="tx1">
                  <a:lumMod val="75000"/>
                  <a:lumOff val="25000"/>
                </a:schemeClr>
              </a:solidFill>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12" name="Imagen 11">
            <a:extLst>
              <a:ext uri="{FF2B5EF4-FFF2-40B4-BE49-F238E27FC236}">
                <a16:creationId xmlns:a16="http://schemas.microsoft.com/office/drawing/2014/main" id="{24458A9D-918D-434B-9236-CA3AF30B0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503" y="2203903"/>
            <a:ext cx="6617869" cy="4540972"/>
          </a:xfrm>
          <a:prstGeom prst="rect">
            <a:avLst/>
          </a:prstGeom>
        </p:spPr>
      </p:pic>
      <p:pic>
        <p:nvPicPr>
          <p:cNvPr id="15" name="Picture 2" descr="Imagen relacionada">
            <a:extLst>
              <a:ext uri="{FF2B5EF4-FFF2-40B4-BE49-F238E27FC236}">
                <a16:creationId xmlns:a16="http://schemas.microsoft.com/office/drawing/2014/main" id="{8C1EF271-3005-4EAB-8CD6-AA044069A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6DC0EF4-4D50-4C75-A023-E2081280631C}"/>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47172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102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36834"/>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GAMELSA (GRUPO TELEVES)</a:t>
            </a:r>
          </a:p>
          <a:p>
            <a:pPr marL="358775" indent="-179388">
              <a:buFont typeface="Wingdings" panose="05000000000000000000" pitchFamily="2" charset="2"/>
              <a:buChar char="ü"/>
            </a:pPr>
            <a:r>
              <a:rPr lang="es-ES" sz="1200" b="0" dirty="0" err="1">
                <a:solidFill>
                  <a:schemeClr val="tx1">
                    <a:lumMod val="75000"/>
                    <a:lumOff val="25000"/>
                  </a:schemeClr>
                </a:solidFill>
                <a:latin typeface="Myriad Pro"/>
              </a:rPr>
              <a:t>Instalation</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to</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pieces</a:t>
            </a:r>
            <a:endParaRPr lang="es-ES" sz="1200" b="0" dirty="0">
              <a:solidFill>
                <a:schemeClr val="tx1">
                  <a:lumMod val="75000"/>
                  <a:lumOff val="25000"/>
                </a:schemeClr>
              </a:solidFill>
              <a:latin typeface="Myriad Pro"/>
            </a:endParaRPr>
          </a:p>
          <a:p>
            <a:pPr marL="358775" indent="-179388">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905686"/>
            <a:ext cx="2823097" cy="1207712"/>
          </a:xfrm>
          <a:solidFill>
            <a:schemeClr val="bg2"/>
          </a:solidFill>
        </p:spPr>
        <p:txBody>
          <a:bodyPr anchor="ctr">
            <a:normAutofit/>
          </a:bodyPr>
          <a:lstStyle/>
          <a:p>
            <a:r>
              <a:rPr lang="es-ES" dirty="0">
                <a:solidFill>
                  <a:schemeClr val="tx1">
                    <a:lumMod val="75000"/>
                    <a:lumOff val="25000"/>
                  </a:schemeClr>
                </a:solidFill>
                <a:latin typeface="Myriad Pro"/>
              </a:rPr>
              <a:t>Industria</a:t>
            </a:r>
          </a:p>
        </p:txBody>
      </p:sp>
      <p:pic>
        <p:nvPicPr>
          <p:cNvPr id="12" name="Imagen 11">
            <a:extLst>
              <a:ext uri="{FF2B5EF4-FFF2-40B4-BE49-F238E27FC236}">
                <a16:creationId xmlns:a16="http://schemas.microsoft.com/office/drawing/2014/main" id="{9E6ED735-D676-40E8-AC79-53A10029F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573" y="2113398"/>
            <a:ext cx="7357343" cy="4586753"/>
          </a:xfrm>
          <a:prstGeom prst="rect">
            <a:avLst/>
          </a:prstGeom>
        </p:spPr>
      </p:pic>
      <p:pic>
        <p:nvPicPr>
          <p:cNvPr id="15" name="Picture 2" descr="Imagen relacionada">
            <a:extLst>
              <a:ext uri="{FF2B5EF4-FFF2-40B4-BE49-F238E27FC236}">
                <a16:creationId xmlns:a16="http://schemas.microsoft.com/office/drawing/2014/main" id="{D5DCFD8E-F9CE-4613-8F1E-610472215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1EBA2AD6-E33D-4866-BC9F-FCCDDF364537}"/>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7CD1220A-A6AF-4E57-98FB-7C79AE980CC9}"/>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35376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GAMELSA (GRUPO TELEVES)</a:t>
            </a:r>
          </a:p>
          <a:p>
            <a:pPr marL="358775" indent="-179388">
              <a:buFont typeface="Wingdings" panose="05000000000000000000" pitchFamily="2" charset="2"/>
              <a:buChar char="ü"/>
            </a:pPr>
            <a:r>
              <a:rPr lang="es-ES" sz="1200" b="0" dirty="0" err="1">
                <a:solidFill>
                  <a:schemeClr val="tx1">
                    <a:lumMod val="75000"/>
                    <a:lumOff val="25000"/>
                  </a:schemeClr>
                </a:solidFill>
                <a:latin typeface="Myriad Pro"/>
              </a:rPr>
              <a:t>Instalation</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for</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pieces</a:t>
            </a:r>
            <a:endParaRPr lang="es-ES" sz="1200" b="0" dirty="0">
              <a:solidFill>
                <a:schemeClr val="tx1">
                  <a:lumMod val="75000"/>
                  <a:lumOff val="25000"/>
                </a:schemeClr>
              </a:solidFill>
              <a:latin typeface="Myriad Pro"/>
            </a:endParaRPr>
          </a:p>
          <a:p>
            <a:pPr marL="358775" indent="-179388">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358775" indent="-179388">
              <a:buFont typeface="Wingdings" panose="05000000000000000000" pitchFamily="2" charset="2"/>
              <a:buChar char="ü"/>
            </a:pPr>
            <a:r>
              <a:rPr lang="es-ES" sz="1200" dirty="0" err="1">
                <a:solidFill>
                  <a:schemeClr val="tx1">
                    <a:lumMod val="75000"/>
                    <a:lumOff val="25000"/>
                  </a:schemeClr>
                </a:solidFill>
                <a:latin typeface="Myriad Pro"/>
              </a:rPr>
              <a:t>Endotermic</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panels</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drier</a:t>
            </a:r>
            <a:endParaRPr lang="es-ES" sz="1200" dirty="0">
              <a:solidFill>
                <a:schemeClr val="tx1">
                  <a:lumMod val="75000"/>
                  <a:lumOff val="25000"/>
                </a:schemeClr>
              </a:solidFill>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A74CE86C-0329-4458-8A59-5702E558B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376" y="2185099"/>
            <a:ext cx="3397126" cy="4531545"/>
          </a:xfrm>
          <a:prstGeom prst="rect">
            <a:avLst/>
          </a:prstGeom>
        </p:spPr>
      </p:pic>
      <p:pic>
        <p:nvPicPr>
          <p:cNvPr id="8" name="Imagen 7">
            <a:extLst>
              <a:ext uri="{FF2B5EF4-FFF2-40B4-BE49-F238E27FC236}">
                <a16:creationId xmlns:a16="http://schemas.microsoft.com/office/drawing/2014/main" id="{47754F1F-49C1-40CD-8E27-AC649BA1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79337" y="2669152"/>
            <a:ext cx="4744828" cy="3557016"/>
          </a:xfrm>
          <a:prstGeom prst="rect">
            <a:avLst/>
          </a:prstGeom>
        </p:spPr>
      </p:pic>
      <p:pic>
        <p:nvPicPr>
          <p:cNvPr id="12" name="Picture 2" descr="Imagen relacionada">
            <a:extLst>
              <a:ext uri="{FF2B5EF4-FFF2-40B4-BE49-F238E27FC236}">
                <a16:creationId xmlns:a16="http://schemas.microsoft.com/office/drawing/2014/main" id="{188C25D7-3343-4C5D-9245-75393DE80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CF0E0A4F-ECDA-46D6-807D-17D1950CF1C9}"/>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240AE783-B72B-4A95-BE15-8CE5E102E26D}"/>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384556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GAMELSA (GRUPO TELEVES)</a:t>
            </a:r>
          </a:p>
          <a:p>
            <a:pPr marL="358775" indent="-179388">
              <a:buFont typeface="Wingdings" panose="05000000000000000000" pitchFamily="2" charset="2"/>
              <a:buChar char="ü"/>
            </a:pPr>
            <a:r>
              <a:rPr lang="es-ES" sz="1200" b="0" dirty="0" err="1">
                <a:solidFill>
                  <a:schemeClr val="tx1">
                    <a:lumMod val="75000"/>
                    <a:lumOff val="25000"/>
                  </a:schemeClr>
                </a:solidFill>
                <a:latin typeface="Myriad Pro"/>
              </a:rPr>
              <a:t>Instalation</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for</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pieces</a:t>
            </a:r>
            <a:endParaRPr lang="es-ES" sz="1200" b="0" dirty="0">
              <a:solidFill>
                <a:schemeClr val="tx1">
                  <a:lumMod val="75000"/>
                  <a:lumOff val="25000"/>
                </a:schemeClr>
              </a:solidFill>
              <a:latin typeface="Myriad Pro"/>
            </a:endParaRPr>
          </a:p>
          <a:p>
            <a:pPr marL="358775" indent="-179388">
              <a:buFont typeface="Wingdings" panose="05000000000000000000" pitchFamily="2" charset="2"/>
              <a:buChar char="ü"/>
            </a:pPr>
            <a:r>
              <a:rPr lang="es-ES" sz="1200" dirty="0" err="1">
                <a:solidFill>
                  <a:schemeClr val="tx1">
                    <a:lumMod val="75000"/>
                    <a:lumOff val="25000"/>
                  </a:schemeClr>
                </a:solidFill>
                <a:latin typeface="Myriad Pro"/>
              </a:rPr>
              <a:t>Driying</a:t>
            </a:r>
            <a:r>
              <a:rPr lang="es-ES" sz="1200" dirty="0">
                <a:solidFill>
                  <a:schemeClr val="tx1">
                    <a:lumMod val="75000"/>
                    <a:lumOff val="25000"/>
                  </a:schemeClr>
                </a:solidFill>
                <a:latin typeface="Myriad Pro"/>
              </a:rPr>
              <a:t> oven</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9712"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5BD752D6-F6EF-407D-8211-6B0567E2E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462" y="2147467"/>
            <a:ext cx="6598765" cy="4579071"/>
          </a:xfrm>
          <a:prstGeom prst="rect">
            <a:avLst/>
          </a:prstGeom>
        </p:spPr>
      </p:pic>
      <p:pic>
        <p:nvPicPr>
          <p:cNvPr id="12" name="Picture 2" descr="Imagen relacionada">
            <a:extLst>
              <a:ext uri="{FF2B5EF4-FFF2-40B4-BE49-F238E27FC236}">
                <a16:creationId xmlns:a16="http://schemas.microsoft.com/office/drawing/2014/main" id="{07865431-CE6D-4C46-857A-C8EF7FB8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CA33A9A1-6A12-4F54-9913-EE559877F15E}"/>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01173D39-08B8-46CD-A204-477840156AC2}"/>
              </a:ext>
            </a:extLst>
          </p:cNvPr>
          <p:cNvPicPr>
            <a:picLocks noChangeAspect="1"/>
          </p:cNvPicPr>
          <p:nvPr/>
        </p:nvPicPr>
        <p:blipFill>
          <a:blip r:embed="rId4"/>
          <a:stretch>
            <a:fillRect/>
          </a:stretch>
        </p:blipFill>
        <p:spPr>
          <a:xfrm>
            <a:off x="-3" y="0"/>
            <a:ext cx="1249788" cy="890093"/>
          </a:xfrm>
          <a:prstGeom prst="rect">
            <a:avLst/>
          </a:prstGeom>
        </p:spPr>
      </p:pic>
    </p:spTree>
    <p:extLst>
      <p:ext uri="{BB962C8B-B14F-4D97-AF65-F5344CB8AC3E}">
        <p14:creationId xmlns:p14="http://schemas.microsoft.com/office/powerpoint/2010/main" val="724018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11124"/>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21166"/>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BINTER CANARIAS</a:t>
            </a: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Aeronautic</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B079B534-D3B9-4FC0-ADB5-282147405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245" y="2123888"/>
            <a:ext cx="7088173" cy="4723697"/>
          </a:xfrm>
          <a:prstGeom prst="rect">
            <a:avLst/>
          </a:prstGeom>
        </p:spPr>
      </p:pic>
      <p:pic>
        <p:nvPicPr>
          <p:cNvPr id="3076" name="Picture 4" descr="Resultado de imagen de icono avion">
            <a:extLst>
              <a:ext uri="{FF2B5EF4-FFF2-40B4-BE49-F238E27FC236}">
                <a16:creationId xmlns:a16="http://schemas.microsoft.com/office/drawing/2014/main" id="{E0B8EB2D-8C72-42A7-8DB6-68D02F8E3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418" y="1134607"/>
            <a:ext cx="684467" cy="684467"/>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F23B16D3-8CFB-46EB-B0E3-5B6C9EB13CE1}"/>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309761B4-DB89-4537-8644-4135BF5E39FD}"/>
              </a:ext>
            </a:extLst>
          </p:cNvPr>
          <p:cNvPicPr>
            <a:picLocks noChangeAspect="1"/>
          </p:cNvPicPr>
          <p:nvPr/>
        </p:nvPicPr>
        <p:blipFill>
          <a:blip r:embed="rId4"/>
          <a:stretch>
            <a:fillRect/>
          </a:stretch>
        </p:blipFill>
        <p:spPr>
          <a:xfrm>
            <a:off x="-3" y="0"/>
            <a:ext cx="1249788" cy="890093"/>
          </a:xfrm>
          <a:prstGeom prst="rect">
            <a:avLst/>
          </a:prstGeom>
        </p:spPr>
      </p:pic>
    </p:spTree>
    <p:extLst>
      <p:ext uri="{BB962C8B-B14F-4D97-AF65-F5344CB8AC3E}">
        <p14:creationId xmlns:p14="http://schemas.microsoft.com/office/powerpoint/2010/main" val="3311623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17459"/>
            <a:ext cx="2823097" cy="4759377"/>
          </a:xfrm>
          <a:solidFill>
            <a:schemeClr val="bg2"/>
          </a:solidFill>
        </p:spPr>
        <p:txBody>
          <a:bodyPr anchor="t">
            <a:noAutofit/>
          </a:bodyPr>
          <a:lstStyle/>
          <a:p>
            <a:r>
              <a:rPr lang="es-ES" sz="1200" dirty="0">
                <a:solidFill>
                  <a:schemeClr val="tx1">
                    <a:lumMod val="75000"/>
                    <a:lumOff val="25000"/>
                  </a:schemeClr>
                </a:solidFill>
                <a:latin typeface="Myriad Pro"/>
              </a:rPr>
              <a:t>BABCOK (Extremadura)</a:t>
            </a:r>
          </a:p>
          <a:p>
            <a:pPr marL="358775" indent="-274638">
              <a:buFont typeface="Wingdings" panose="05000000000000000000" pitchFamily="2" charset="2"/>
              <a:buChar char="ü"/>
            </a:pPr>
            <a:r>
              <a:rPr lang="es-ES" sz="1200" dirty="0">
                <a:solidFill>
                  <a:schemeClr val="tx1">
                    <a:lumMod val="75000"/>
                    <a:lumOff val="25000"/>
                  </a:schemeClr>
                </a:solidFill>
                <a:latin typeface="Myriad Pro"/>
              </a:rPr>
              <a:t>Hangar </a:t>
            </a:r>
            <a:r>
              <a:rPr lang="es-ES" sz="1200" dirty="0" err="1">
                <a:solidFill>
                  <a:schemeClr val="tx1">
                    <a:lumMod val="75000"/>
                    <a:lumOff val="25000"/>
                  </a:schemeClr>
                </a:solidFill>
                <a:latin typeface="Myriad Pro"/>
              </a:rPr>
              <a:t>to</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paint</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airplane</a:t>
            </a:r>
            <a:endParaRPr lang="es-ES" sz="1200" dirty="0">
              <a:solidFill>
                <a:schemeClr val="tx1">
                  <a:lumMod val="75000"/>
                  <a:lumOff val="25000"/>
                </a:schemeClr>
              </a:solidFill>
              <a:latin typeface="Myriad Pro"/>
            </a:endParaRPr>
          </a:p>
          <a:p>
            <a:endParaRPr lang="es-ES" sz="1200" b="0" dirty="0">
              <a:latin typeface="Myriad Pro"/>
            </a:endParaRPr>
          </a:p>
          <a:p>
            <a:endParaRPr lang="es-ES" sz="1200" b="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99920"/>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Aeronautic</a:t>
            </a:r>
            <a:endParaRPr lang="es-ES" dirty="0">
              <a:solidFill>
                <a:schemeClr val="tx1">
                  <a:lumMod val="75000"/>
                  <a:lumOff val="25000"/>
                </a:schemeClr>
              </a:solidFill>
              <a:latin typeface="Myriad Pro"/>
            </a:endParaRPr>
          </a:p>
        </p:txBody>
      </p:sp>
      <p:sp>
        <p:nvSpPr>
          <p:cNvPr id="2" name="Rectangle 9">
            <a:extLst>
              <a:ext uri="{FF2B5EF4-FFF2-40B4-BE49-F238E27FC236}">
                <a16:creationId xmlns:a16="http://schemas.microsoft.com/office/drawing/2014/main" id="{F56793FF-631B-4055-BB62-843459098E19}"/>
              </a:ext>
            </a:extLst>
          </p:cNvPr>
          <p:cNvSpPr>
            <a:spLocks noChangeArrowheads="1"/>
          </p:cNvSpPr>
          <p:nvPr/>
        </p:nvSpPr>
        <p:spPr bwMode="auto">
          <a:xfrm>
            <a:off x="2967325" y="11850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98280" tIns="698280" rIns="710976" bIns="177744"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1">
            <a:extLst>
              <a:ext uri="{FF2B5EF4-FFF2-40B4-BE49-F238E27FC236}">
                <a16:creationId xmlns:a16="http://schemas.microsoft.com/office/drawing/2014/main" id="{A832E346-80C7-49F4-8794-D4979A442290}"/>
              </a:ext>
            </a:extLst>
          </p:cNvPr>
          <p:cNvGrpSpPr>
            <a:grpSpLocks/>
          </p:cNvGrpSpPr>
          <p:nvPr/>
        </p:nvGrpSpPr>
        <p:grpSpPr bwMode="auto">
          <a:xfrm>
            <a:off x="3111552" y="1767845"/>
            <a:ext cx="8967377" cy="5090156"/>
            <a:chOff x="-51" y="-298"/>
            <a:chExt cx="14451" cy="8398"/>
          </a:xfrm>
        </p:grpSpPr>
        <p:grpSp>
          <p:nvGrpSpPr>
            <p:cNvPr id="7" name="Group 2">
              <a:extLst>
                <a:ext uri="{FF2B5EF4-FFF2-40B4-BE49-F238E27FC236}">
                  <a16:creationId xmlns:a16="http://schemas.microsoft.com/office/drawing/2014/main" id="{B27FCC7B-2C06-4579-B975-7780417D9F58}"/>
                </a:ext>
              </a:extLst>
            </p:cNvPr>
            <p:cNvGrpSpPr>
              <a:grpSpLocks/>
            </p:cNvGrpSpPr>
            <p:nvPr/>
          </p:nvGrpSpPr>
          <p:grpSpPr bwMode="auto">
            <a:xfrm>
              <a:off x="-51" y="-298"/>
              <a:ext cx="14451" cy="8398"/>
              <a:chOff x="-51" y="-298"/>
              <a:chExt cx="14451" cy="8398"/>
            </a:xfrm>
          </p:grpSpPr>
          <p:sp>
            <p:nvSpPr>
              <p:cNvPr id="9" name="Text Box 3">
                <a:extLst>
                  <a:ext uri="{FF2B5EF4-FFF2-40B4-BE49-F238E27FC236}">
                    <a16:creationId xmlns:a16="http://schemas.microsoft.com/office/drawing/2014/main" id="{914C81C9-2979-4AAF-9F2E-AA2DF31AB9B7}"/>
                  </a:ext>
                </a:extLst>
              </p:cNvPr>
              <p:cNvSpPr txBox="1">
                <a:spLocks noChangeArrowheads="1"/>
              </p:cNvSpPr>
              <p:nvPr/>
            </p:nvSpPr>
            <p:spPr bwMode="auto">
              <a:xfrm>
                <a:off x="-51" y="-298"/>
                <a:ext cx="14400" cy="7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tabLst>
                    <a:tab pos="2139950" algn="l"/>
                  </a:tabLst>
                  <a:defRPr>
                    <a:solidFill>
                      <a:schemeClr val="tx1"/>
                    </a:solidFill>
                    <a:latin typeface="Arial" panose="020B0604020202020204" pitchFamily="34" charset="0"/>
                  </a:defRPr>
                </a:lvl1pPr>
                <a:lvl2pPr eaLnBrk="0" fontAlgn="base" hangingPunct="0">
                  <a:spcBef>
                    <a:spcPct val="0"/>
                  </a:spcBef>
                  <a:spcAft>
                    <a:spcPct val="0"/>
                  </a:spcAft>
                  <a:tabLst>
                    <a:tab pos="2139950" algn="l"/>
                  </a:tabLst>
                  <a:defRPr>
                    <a:solidFill>
                      <a:schemeClr val="tx1"/>
                    </a:solidFill>
                    <a:latin typeface="Arial" panose="020B0604020202020204" pitchFamily="34" charset="0"/>
                  </a:defRPr>
                </a:lvl2pPr>
                <a:lvl3pPr eaLnBrk="0" fontAlgn="base" hangingPunct="0">
                  <a:spcBef>
                    <a:spcPct val="0"/>
                  </a:spcBef>
                  <a:spcAft>
                    <a:spcPct val="0"/>
                  </a:spcAft>
                  <a:tabLst>
                    <a:tab pos="2139950" algn="l"/>
                  </a:tabLst>
                  <a:defRPr>
                    <a:solidFill>
                      <a:schemeClr val="tx1"/>
                    </a:solidFill>
                    <a:latin typeface="Arial" panose="020B0604020202020204" pitchFamily="34" charset="0"/>
                  </a:defRPr>
                </a:lvl3pPr>
                <a:lvl4pPr eaLnBrk="0" fontAlgn="base" hangingPunct="0">
                  <a:spcBef>
                    <a:spcPct val="0"/>
                  </a:spcBef>
                  <a:spcAft>
                    <a:spcPct val="0"/>
                  </a:spcAft>
                  <a:tabLst>
                    <a:tab pos="2139950" algn="l"/>
                  </a:tabLst>
                  <a:defRPr>
                    <a:solidFill>
                      <a:schemeClr val="tx1"/>
                    </a:solidFill>
                    <a:latin typeface="Arial" panose="020B0604020202020204" pitchFamily="34" charset="0"/>
                  </a:defRPr>
                </a:lvl4pPr>
                <a:lvl5pPr eaLnBrk="0" fontAlgn="base" hangingPunct="0">
                  <a:spcBef>
                    <a:spcPct val="0"/>
                  </a:spcBef>
                  <a:spcAft>
                    <a:spcPct val="0"/>
                  </a:spcAft>
                  <a:tabLst>
                    <a:tab pos="2139950" algn="l"/>
                  </a:tabLst>
                  <a:defRPr>
                    <a:solidFill>
                      <a:schemeClr val="tx1"/>
                    </a:solidFill>
                    <a:latin typeface="Arial" panose="020B0604020202020204" pitchFamily="34" charset="0"/>
                  </a:defRPr>
                </a:lvl5pPr>
                <a:lvl6pPr eaLnBrk="0" fontAlgn="base" hangingPunct="0">
                  <a:spcBef>
                    <a:spcPct val="0"/>
                  </a:spcBef>
                  <a:spcAft>
                    <a:spcPct val="0"/>
                  </a:spcAft>
                  <a:tabLst>
                    <a:tab pos="2139950" algn="l"/>
                  </a:tabLst>
                  <a:defRPr>
                    <a:solidFill>
                      <a:schemeClr val="tx1"/>
                    </a:solidFill>
                    <a:latin typeface="Arial" panose="020B0604020202020204" pitchFamily="34" charset="0"/>
                  </a:defRPr>
                </a:lvl6pPr>
                <a:lvl7pPr eaLnBrk="0" fontAlgn="base" hangingPunct="0">
                  <a:spcBef>
                    <a:spcPct val="0"/>
                  </a:spcBef>
                  <a:spcAft>
                    <a:spcPct val="0"/>
                  </a:spcAft>
                  <a:tabLst>
                    <a:tab pos="2139950" algn="l"/>
                  </a:tabLst>
                  <a:defRPr>
                    <a:solidFill>
                      <a:schemeClr val="tx1"/>
                    </a:solidFill>
                    <a:latin typeface="Arial" panose="020B0604020202020204" pitchFamily="34" charset="0"/>
                  </a:defRPr>
                </a:lvl7pPr>
                <a:lvl8pPr eaLnBrk="0" fontAlgn="base" hangingPunct="0">
                  <a:spcBef>
                    <a:spcPct val="0"/>
                  </a:spcBef>
                  <a:spcAft>
                    <a:spcPct val="0"/>
                  </a:spcAft>
                  <a:tabLst>
                    <a:tab pos="2139950" algn="l"/>
                  </a:tabLst>
                  <a:defRPr>
                    <a:solidFill>
                      <a:schemeClr val="tx1"/>
                    </a:solidFill>
                    <a:latin typeface="Arial" panose="020B0604020202020204" pitchFamily="34" charset="0"/>
                  </a:defRPr>
                </a:lvl8pPr>
                <a:lvl9pPr eaLnBrk="0" fontAlgn="base" hangingPunct="0">
                  <a:spcBef>
                    <a:spcPct val="0"/>
                  </a:spcBef>
                  <a:spcAft>
                    <a:spcPct val="0"/>
                  </a:spcAft>
                  <a:tabLst>
                    <a:tab pos="2139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139950" algn="l"/>
                  </a:tabLst>
                  <a:defRPr/>
                </a:pPr>
                <a:r>
                  <a:rPr kumimoji="0" lang="en-US" altLang="es-E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C950CB7B-72AD-475C-9C8D-3D4CFB2C29D3}"/>
                  </a:ext>
                </a:extLst>
              </p:cNvPr>
              <p:cNvSpPr>
                <a:spLocks/>
              </p:cNvSpPr>
              <p:nvPr/>
            </p:nvSpPr>
            <p:spPr bwMode="auto">
              <a:xfrm>
                <a:off x="-51" y="0"/>
                <a:ext cx="14451" cy="8100"/>
              </a:xfrm>
              <a:custGeom>
                <a:avLst/>
                <a:gdLst>
                  <a:gd name="T0" fmla="*/ 0 w 14400"/>
                  <a:gd name="T1" fmla="*/ 0 h 8100"/>
                  <a:gd name="T2" fmla="*/ 14400 w 14400"/>
                  <a:gd name="T3" fmla="*/ 0 h 8100"/>
                  <a:gd name="T4" fmla="*/ 14400 w 14400"/>
                  <a:gd name="T5" fmla="*/ 8100 h 8100"/>
                  <a:gd name="T6" fmla="*/ 0 w 14400"/>
                  <a:gd name="T7" fmla="*/ 8100 h 8100"/>
                  <a:gd name="T8" fmla="*/ 0 w 14400"/>
                  <a:gd name="T9" fmla="*/ 0 h 8100"/>
                </a:gdLst>
                <a:ahLst/>
                <a:cxnLst>
                  <a:cxn ang="0">
                    <a:pos x="T0" y="T1"/>
                  </a:cxn>
                  <a:cxn ang="0">
                    <a:pos x="T2" y="T3"/>
                  </a:cxn>
                  <a:cxn ang="0">
                    <a:pos x="T4" y="T5"/>
                  </a:cxn>
                  <a:cxn ang="0">
                    <a:pos x="T6" y="T7"/>
                  </a:cxn>
                  <a:cxn ang="0">
                    <a:pos x="T8" y="T9"/>
                  </a:cxn>
                </a:cxnLst>
                <a:rect l="0" t="0" r="r" b="b"/>
                <a:pathLst>
                  <a:path w="14400" h="8100">
                    <a:moveTo>
                      <a:pt x="0" y="0"/>
                    </a:moveTo>
                    <a:lnTo>
                      <a:pt x="14400" y="0"/>
                    </a:lnTo>
                    <a:lnTo>
                      <a:pt x="14400" y="8100"/>
                    </a:lnTo>
                    <a:lnTo>
                      <a:pt x="0" y="810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5" name="Picture 7">
                <a:extLst>
                  <a:ext uri="{FF2B5EF4-FFF2-40B4-BE49-F238E27FC236}">
                    <a16:creationId xmlns:a16="http://schemas.microsoft.com/office/drawing/2014/main" id="{D6D2A410-D6F0-42B2-B4E8-992BB818B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 y="1450"/>
                <a:ext cx="6170" cy="462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EC404F74-8325-43B4-8F73-30C4B6BB2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 y="1406"/>
                <a:ext cx="6170" cy="462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Rectangle 11">
            <a:extLst>
              <a:ext uri="{FF2B5EF4-FFF2-40B4-BE49-F238E27FC236}">
                <a16:creationId xmlns:a16="http://schemas.microsoft.com/office/drawing/2014/main" id="{B1F07D4A-0F6F-4EA7-83AB-673D349361DE}"/>
              </a:ext>
            </a:extLst>
          </p:cNvPr>
          <p:cNvSpPr>
            <a:spLocks noChangeArrowheads="1"/>
          </p:cNvSpPr>
          <p:nvPr/>
        </p:nvSpPr>
        <p:spPr bwMode="auto">
          <a:xfrm>
            <a:off x="2967325" y="67857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s-ES" sz="10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s-ES" sz="1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altLang="es-E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4" descr="Resultado de imagen de icono avion">
            <a:extLst>
              <a:ext uri="{FF2B5EF4-FFF2-40B4-BE49-F238E27FC236}">
                <a16:creationId xmlns:a16="http://schemas.microsoft.com/office/drawing/2014/main" id="{8B4E7A47-DC39-495A-9FF9-31E45B65B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5418" y="1134607"/>
            <a:ext cx="684467" cy="684467"/>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9" name="Título 10">
            <a:extLst>
              <a:ext uri="{FF2B5EF4-FFF2-40B4-BE49-F238E27FC236}">
                <a16:creationId xmlns:a16="http://schemas.microsoft.com/office/drawing/2014/main" id="{E1BD3EDB-DF5A-4DAF-912F-D0291435F0DF}"/>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10" name="Imagen 9">
            <a:extLst>
              <a:ext uri="{FF2B5EF4-FFF2-40B4-BE49-F238E27FC236}">
                <a16:creationId xmlns:a16="http://schemas.microsoft.com/office/drawing/2014/main" id="{C12FA781-1AA7-4D28-B7C3-B1C952F9CC34}"/>
              </a:ext>
            </a:extLst>
          </p:cNvPr>
          <p:cNvPicPr>
            <a:picLocks noChangeAspect="1"/>
          </p:cNvPicPr>
          <p:nvPr/>
        </p:nvPicPr>
        <p:blipFill>
          <a:blip r:embed="rId5"/>
          <a:stretch>
            <a:fillRect/>
          </a:stretch>
        </p:blipFill>
        <p:spPr>
          <a:xfrm>
            <a:off x="-3" y="0"/>
            <a:ext cx="1249788" cy="890093"/>
          </a:xfrm>
          <a:prstGeom prst="rect">
            <a:avLst/>
          </a:prstGeom>
        </p:spPr>
      </p:pic>
    </p:spTree>
    <p:extLst>
      <p:ext uri="{BB962C8B-B14F-4D97-AF65-F5344CB8AC3E}">
        <p14:creationId xmlns:p14="http://schemas.microsoft.com/office/powerpoint/2010/main" val="2913861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36549"/>
            <a:ext cx="2823097" cy="4709085"/>
          </a:xfrm>
          <a:solidFill>
            <a:schemeClr val="bg2"/>
          </a:solidFill>
        </p:spPr>
        <p:txBody>
          <a:bodyPr anchor="t">
            <a:noAutofit/>
          </a:bodyPr>
          <a:lstStyle/>
          <a:p>
            <a:r>
              <a:rPr lang="es-ES" sz="1200" dirty="0">
                <a:solidFill>
                  <a:schemeClr val="tx1">
                    <a:lumMod val="75000"/>
                    <a:lumOff val="25000"/>
                  </a:schemeClr>
                </a:solidFill>
                <a:latin typeface="Myriad Pro"/>
              </a:rPr>
              <a:t>LUXIN TEC</a:t>
            </a: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b="0" dirty="0" err="1">
                <a:solidFill>
                  <a:schemeClr val="tx1">
                    <a:lumMod val="75000"/>
                    <a:lumOff val="25000"/>
                  </a:schemeClr>
                </a:solidFill>
                <a:latin typeface="Myriad Pro"/>
              </a:rPr>
              <a:t>Endothermic</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panels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system</a:t>
            </a:r>
            <a:r>
              <a:rPr lang="es-ES" sz="1200" b="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934690"/>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371EB30F-582F-4CAD-B925-38B59040A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598" y="2142303"/>
            <a:ext cx="6122887" cy="4593202"/>
          </a:xfrm>
          <a:prstGeom prst="rect">
            <a:avLst/>
          </a:prstGeom>
        </p:spPr>
      </p:pic>
      <p:pic>
        <p:nvPicPr>
          <p:cNvPr id="5122" name="Picture 2" descr="Imagen relacionada">
            <a:extLst>
              <a:ext uri="{FF2B5EF4-FFF2-40B4-BE49-F238E27FC236}">
                <a16:creationId xmlns:a16="http://schemas.microsoft.com/office/drawing/2014/main" id="{BF64D9DD-5BC1-42A6-8F1D-AE43262BD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DB2D3194-CBFB-41C9-9755-2578494BDB8E}"/>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E2F3F3E0-73CA-4DCA-8B9C-7C403B89BDC7}"/>
              </a:ext>
            </a:extLst>
          </p:cNvPr>
          <p:cNvPicPr>
            <a:picLocks noChangeAspect="1"/>
          </p:cNvPicPr>
          <p:nvPr/>
        </p:nvPicPr>
        <p:blipFill>
          <a:blip r:embed="rId4"/>
          <a:stretch>
            <a:fillRect/>
          </a:stretch>
        </p:blipFill>
        <p:spPr>
          <a:xfrm>
            <a:off x="0" y="10414"/>
            <a:ext cx="1249788" cy="890093"/>
          </a:xfrm>
          <a:prstGeom prst="rect">
            <a:avLst/>
          </a:prstGeom>
        </p:spPr>
      </p:pic>
    </p:spTree>
    <p:extLst>
      <p:ext uri="{BB962C8B-B14F-4D97-AF65-F5344CB8AC3E}">
        <p14:creationId xmlns:p14="http://schemas.microsoft.com/office/powerpoint/2010/main" val="2092837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135961"/>
            <a:ext cx="2823097" cy="4695245"/>
          </a:xfrm>
          <a:solidFill>
            <a:schemeClr val="bg2"/>
          </a:solidFill>
        </p:spPr>
        <p:txBody>
          <a:bodyPr anchor="t">
            <a:noAutofit/>
          </a:bodyPr>
          <a:lstStyle/>
          <a:p>
            <a:r>
              <a:rPr lang="es-ES" sz="1200" dirty="0">
                <a:solidFill>
                  <a:schemeClr val="tx1">
                    <a:lumMod val="75000"/>
                    <a:lumOff val="25000"/>
                  </a:schemeClr>
                </a:solidFill>
                <a:latin typeface="Myriad Pro"/>
              </a:rPr>
              <a:t>LUXIN TEC</a:t>
            </a: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b="0" dirty="0" err="1">
                <a:solidFill>
                  <a:schemeClr val="tx1">
                    <a:lumMod val="75000"/>
                    <a:lumOff val="25000"/>
                  </a:schemeClr>
                </a:solidFill>
                <a:latin typeface="Myriad Pro"/>
              </a:rPr>
              <a:t>Endothermic</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panels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system</a:t>
            </a:r>
            <a:r>
              <a:rPr lang="es-ES" sz="1200" b="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7738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9" name="Imagen 8">
            <a:extLst>
              <a:ext uri="{FF2B5EF4-FFF2-40B4-BE49-F238E27FC236}">
                <a16:creationId xmlns:a16="http://schemas.microsoft.com/office/drawing/2014/main" id="{C67D883A-D3B0-4196-B21B-92912A30B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728" y="2185099"/>
            <a:ext cx="7249182" cy="4536566"/>
          </a:xfrm>
          <a:prstGeom prst="rect">
            <a:avLst/>
          </a:prstGeom>
        </p:spPr>
      </p:pic>
      <p:pic>
        <p:nvPicPr>
          <p:cNvPr id="19" name="Picture 2" descr="Imagen relacionada">
            <a:extLst>
              <a:ext uri="{FF2B5EF4-FFF2-40B4-BE49-F238E27FC236}">
                <a16:creationId xmlns:a16="http://schemas.microsoft.com/office/drawing/2014/main" id="{FC2F4084-CEB6-4956-AE8F-5807A2D8E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124ECB09-C319-4758-B9FB-4A1CB4FC8456}"/>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8C17DB5E-873C-448A-A78C-BE607C597E5D}"/>
              </a:ext>
            </a:extLst>
          </p:cNvPr>
          <p:cNvPicPr>
            <a:picLocks noChangeAspect="1"/>
          </p:cNvPicPr>
          <p:nvPr/>
        </p:nvPicPr>
        <p:blipFill>
          <a:blip r:embed="rId4"/>
          <a:stretch>
            <a:fillRect/>
          </a:stretch>
        </p:blipFill>
        <p:spPr>
          <a:xfrm>
            <a:off x="0" y="10414"/>
            <a:ext cx="1249788" cy="890093"/>
          </a:xfrm>
          <a:prstGeom prst="rect">
            <a:avLst/>
          </a:prstGeom>
        </p:spPr>
      </p:pic>
    </p:spTree>
    <p:extLst>
      <p:ext uri="{BB962C8B-B14F-4D97-AF65-F5344CB8AC3E}">
        <p14:creationId xmlns:p14="http://schemas.microsoft.com/office/powerpoint/2010/main" val="51822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0" y="1632758"/>
            <a:ext cx="2714524"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ACTIVITY SECTORS:</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5" y="0"/>
            <a:ext cx="9224673"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ED5D88F-5266-4340-8A55-592957E7AF58}"/>
              </a:ext>
            </a:extLst>
          </p:cNvPr>
          <p:cNvSpPr/>
          <p:nvPr/>
        </p:nvSpPr>
        <p:spPr>
          <a:xfrm>
            <a:off x="2714524" y="-7519"/>
            <a:ext cx="252801"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BUSINESS GROUP</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264440" y="1947637"/>
            <a:ext cx="2198253" cy="1952509"/>
          </a:xfrm>
          <a:noFill/>
        </p:spPr>
        <p:txBody>
          <a:bodyPr>
            <a:normAutofit fontScale="25000" lnSpcReduction="20000"/>
          </a:bodyPr>
          <a:lstStyle/>
          <a:p>
            <a:pPr>
              <a:buFont typeface="Wingdings" panose="05000000000000000000" pitchFamily="2" charset="2"/>
              <a:buChar char="Ø"/>
            </a:pPr>
            <a:endParaRPr lang="es-ES" sz="4800" dirty="0">
              <a:latin typeface="Myriad Pro"/>
            </a:endParaRPr>
          </a:p>
          <a:p>
            <a:endParaRPr lang="es-ES" sz="1200" dirty="0">
              <a:latin typeface="Myriad Pro"/>
            </a:endParaRPr>
          </a:p>
          <a:p>
            <a:endParaRPr lang="es-ES" sz="4800" dirty="0">
              <a:latin typeface="Myriad Pro"/>
            </a:endParaRPr>
          </a:p>
          <a:p>
            <a:pPr marL="182563" indent="-182563">
              <a:buFont typeface="Wingdings" panose="05000000000000000000" pitchFamily="2" charset="2"/>
              <a:buChar char="Ø"/>
            </a:pP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Industry</a:t>
            </a:r>
            <a:endParaRPr lang="es-ES" sz="4800" dirty="0">
              <a:solidFill>
                <a:schemeClr val="tx1">
                  <a:lumMod val="75000"/>
                  <a:lumOff val="25000"/>
                </a:schemeClr>
              </a:solidFill>
              <a:latin typeface="Myriad Pro"/>
            </a:endParaRPr>
          </a:p>
          <a:p>
            <a:pPr marL="182563" indent="-182563">
              <a:buFont typeface="Wingdings" panose="05000000000000000000" pitchFamily="2" charset="2"/>
              <a:buChar char="Ø"/>
            </a:pPr>
            <a:r>
              <a:rPr lang="es-ES" sz="4800" dirty="0">
                <a:solidFill>
                  <a:schemeClr val="tx1">
                    <a:lumMod val="75000"/>
                    <a:lumOff val="25000"/>
                  </a:schemeClr>
                </a:solidFill>
                <a:latin typeface="Myriad Pro"/>
              </a:rPr>
              <a:t> Automotive</a:t>
            </a:r>
          </a:p>
          <a:p>
            <a:pPr marL="182563" indent="-182563">
              <a:lnSpc>
                <a:spcPct val="120000"/>
              </a:lnSpc>
              <a:buFont typeface="Wingdings" panose="05000000000000000000" pitchFamily="2" charset="2"/>
              <a:buChar char="Ø"/>
            </a:pP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Equipment</a:t>
            </a: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tools</a:t>
            </a: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suplier</a:t>
            </a:r>
            <a:endParaRPr lang="es-ES" sz="4800" dirty="0">
              <a:solidFill>
                <a:schemeClr val="tx1">
                  <a:lumMod val="75000"/>
                  <a:lumOff val="25000"/>
                </a:schemeClr>
              </a:solidFill>
              <a:latin typeface="Myriad Pro"/>
            </a:endParaRPr>
          </a:p>
          <a:p>
            <a:pPr marL="182563" indent="-182563">
              <a:lnSpc>
                <a:spcPct val="120000"/>
              </a:lnSpc>
              <a:buFont typeface="Wingdings" panose="05000000000000000000" pitchFamily="2" charset="2"/>
              <a:buChar char="Ø"/>
            </a:pPr>
            <a:r>
              <a:rPr lang="es-ES" sz="4800" dirty="0" err="1">
                <a:solidFill>
                  <a:schemeClr val="tx1">
                    <a:lumMod val="75000"/>
                    <a:lumOff val="25000"/>
                  </a:schemeClr>
                </a:solidFill>
                <a:latin typeface="Myriad Pro"/>
              </a:rPr>
              <a:t>Consulting</a:t>
            </a:r>
            <a:r>
              <a:rPr lang="es-ES" sz="4800" dirty="0">
                <a:solidFill>
                  <a:schemeClr val="tx1">
                    <a:lumMod val="75000"/>
                    <a:lumOff val="25000"/>
                  </a:schemeClr>
                </a:solidFill>
                <a:latin typeface="Myriad Pro"/>
              </a:rPr>
              <a:t> in </a:t>
            </a:r>
            <a:r>
              <a:rPr lang="es-ES" sz="4800" dirty="0" err="1">
                <a:solidFill>
                  <a:schemeClr val="tx1">
                    <a:lumMod val="75000"/>
                    <a:lumOff val="25000"/>
                  </a:schemeClr>
                </a:solidFill>
                <a:latin typeface="Myriad Pro"/>
              </a:rPr>
              <a:t>repair</a:t>
            </a: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processes</a:t>
            </a:r>
            <a:r>
              <a:rPr lang="es-ES" sz="4800" dirty="0">
                <a:solidFill>
                  <a:schemeClr val="tx1">
                    <a:lumMod val="75000"/>
                    <a:lumOff val="25000"/>
                  </a:schemeClr>
                </a:solidFill>
                <a:latin typeface="Myriad Pro"/>
              </a:rPr>
              <a:t>.</a:t>
            </a:r>
            <a:endParaRPr lang="es-ES" sz="2200" dirty="0">
              <a:solidFill>
                <a:schemeClr val="tx1">
                  <a:lumMod val="65000"/>
                  <a:lumOff val="35000"/>
                </a:schemeClr>
              </a:solidFill>
            </a:endParaRPr>
          </a:p>
          <a:p>
            <a:endParaRPr lang="es-ES" dirty="0"/>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004202" y="1632758"/>
            <a:ext cx="9187796" cy="5225242"/>
          </a:xfrm>
          <a:solidFill>
            <a:schemeClr val="bg2"/>
          </a:solidFill>
        </p:spPr>
        <p:txBody>
          <a:bodyPr anchor="t">
            <a:normAutofit fontScale="25000" lnSpcReduction="20000"/>
          </a:bodyPr>
          <a:lstStyle/>
          <a:p>
            <a:pPr marL="715963" indent="-715963" algn="just">
              <a:lnSpc>
                <a:spcPct val="120000"/>
              </a:lnSpc>
            </a:pPr>
            <a:r>
              <a:rPr lang="es-ES" sz="4800" dirty="0">
                <a:solidFill>
                  <a:schemeClr val="tx1">
                    <a:lumMod val="65000"/>
                    <a:lumOff val="35000"/>
                  </a:schemeClr>
                </a:solidFill>
              </a:rPr>
              <a:t>	</a:t>
            </a:r>
          </a:p>
          <a:p>
            <a:pPr marL="715963" algn="just">
              <a:lnSpc>
                <a:spcPct val="120000"/>
              </a:lnSpc>
            </a:pPr>
            <a:r>
              <a:rPr lang="es-ES" sz="4800" dirty="0">
                <a:solidFill>
                  <a:schemeClr val="tx1">
                    <a:lumMod val="75000"/>
                    <a:lumOff val="25000"/>
                  </a:schemeClr>
                </a:solidFill>
                <a:latin typeface="Myriad Pro"/>
              </a:rPr>
              <a:t>T</a:t>
            </a:r>
            <a:r>
              <a:rPr lang="en-US" sz="4800" dirty="0">
                <a:solidFill>
                  <a:schemeClr val="tx1">
                    <a:lumMod val="75000"/>
                    <a:lumOff val="25000"/>
                  </a:schemeClr>
                </a:solidFill>
                <a:latin typeface="Myriad Pro"/>
              </a:rPr>
              <a:t>he founders of Martech Corporation, leads them to take initiatives in different sectors of the market, creating a group of companies that act in different fields and sectors, both in the national and international markets.</a:t>
            </a:r>
            <a:endParaRPr lang="es-ES" sz="4800" dirty="0">
              <a:solidFill>
                <a:schemeClr val="tx1">
                  <a:lumMod val="75000"/>
                  <a:lumOff val="25000"/>
                </a:schemeClr>
              </a:solidFill>
              <a:latin typeface="Myriad Pro"/>
            </a:endParaRPr>
          </a:p>
          <a:p>
            <a:pPr marL="715963" indent="-342900">
              <a:lnSpc>
                <a:spcPct val="120000"/>
              </a:lnSpc>
              <a:buFont typeface="Wingdings" panose="05000000000000000000" pitchFamily="2" charset="2"/>
              <a:buChar char="Ø"/>
            </a:pPr>
            <a:r>
              <a:rPr lang="es-ES" sz="4800" dirty="0">
                <a:solidFill>
                  <a:schemeClr val="tx1">
                    <a:lumMod val="75000"/>
                    <a:lumOff val="25000"/>
                  </a:schemeClr>
                </a:solidFill>
                <a:latin typeface="Myriad Pro"/>
              </a:rPr>
              <a:t>SPANESI INTERNACIONAL</a:t>
            </a:r>
          </a:p>
          <a:p>
            <a:pPr marL="715963" indent="-342900">
              <a:lnSpc>
                <a:spcPct val="120000"/>
              </a:lnSpc>
            </a:pPr>
            <a:r>
              <a:rPr lang="es-ES" sz="4800" b="0" dirty="0">
                <a:solidFill>
                  <a:schemeClr val="tx1">
                    <a:lumMod val="75000"/>
                    <a:lumOff val="25000"/>
                  </a:schemeClr>
                </a:solidFill>
                <a:latin typeface="Myriad Pro"/>
              </a:rPr>
              <a:t>         </a:t>
            </a:r>
            <a:r>
              <a:rPr lang="en-US" sz="4800" b="0" dirty="0">
                <a:solidFill>
                  <a:schemeClr val="tx1">
                    <a:lumMod val="75000"/>
                    <a:lumOff val="25000"/>
                  </a:schemeClr>
                </a:solidFill>
                <a:latin typeface="Myriad Pro"/>
              </a:rPr>
              <a:t>Market leader as an equipment supplier, with the widest range of equipment in the automotive repair sector, in Spain</a:t>
            </a:r>
            <a:r>
              <a:rPr lang="es-ES" sz="4800" b="0" dirty="0">
                <a:solidFill>
                  <a:schemeClr val="tx1">
                    <a:lumMod val="75000"/>
                    <a:lumOff val="25000"/>
                  </a:schemeClr>
                </a:solidFill>
                <a:latin typeface="Myriad Pro"/>
              </a:rPr>
              <a:t>.</a:t>
            </a:r>
          </a:p>
          <a:p>
            <a:pPr marL="715963" indent="-342900">
              <a:lnSpc>
                <a:spcPct val="120000"/>
              </a:lnSpc>
              <a:buFont typeface="Wingdings" panose="05000000000000000000" pitchFamily="2" charset="2"/>
              <a:buChar char="Ø"/>
            </a:pPr>
            <a:r>
              <a:rPr lang="es-ES" sz="4800" dirty="0">
                <a:solidFill>
                  <a:schemeClr val="tx1">
                    <a:lumMod val="75000"/>
                    <a:lumOff val="25000"/>
                  </a:schemeClr>
                </a:solidFill>
                <a:latin typeface="Myriad Pro"/>
              </a:rPr>
              <a:t>MARTECH CAR</a:t>
            </a:r>
          </a:p>
          <a:p>
            <a:pPr marL="715963" indent="-342900">
              <a:lnSpc>
                <a:spcPct val="120000"/>
              </a:lnSpc>
            </a:pPr>
            <a:r>
              <a:rPr lang="es-ES" sz="4800" dirty="0">
                <a:solidFill>
                  <a:schemeClr val="tx1">
                    <a:lumMod val="75000"/>
                    <a:lumOff val="25000"/>
                  </a:schemeClr>
                </a:solidFill>
                <a:latin typeface="Myriad Pro"/>
              </a:rPr>
              <a:t>       	</a:t>
            </a:r>
            <a:r>
              <a:rPr lang="en-US" sz="4800" b="0" dirty="0">
                <a:solidFill>
                  <a:schemeClr val="tx1">
                    <a:lumMod val="75000"/>
                    <a:lumOff val="25000"/>
                  </a:schemeClr>
                </a:solidFill>
                <a:latin typeface="Myriad Pro"/>
              </a:rPr>
              <a:t>Its activity is focused on internationalization through the network of importers and clients in international markets, through its extensive equipment catalog, for the automotive sector.</a:t>
            </a:r>
            <a:endParaRPr lang="es-ES" sz="4800" b="0" dirty="0">
              <a:solidFill>
                <a:schemeClr val="tx1">
                  <a:lumMod val="75000"/>
                  <a:lumOff val="25000"/>
                </a:schemeClr>
              </a:solidFill>
              <a:latin typeface="Myriad Pro"/>
            </a:endParaRPr>
          </a:p>
          <a:p>
            <a:pPr marL="715963" indent="-342900">
              <a:lnSpc>
                <a:spcPct val="120000"/>
              </a:lnSpc>
              <a:buFont typeface="Wingdings" panose="05000000000000000000" pitchFamily="2" charset="2"/>
              <a:buChar char="Ø"/>
            </a:pPr>
            <a:r>
              <a:rPr lang="es-ES" sz="4800" dirty="0">
                <a:solidFill>
                  <a:schemeClr val="tx1">
                    <a:lumMod val="75000"/>
                    <a:lumOff val="25000"/>
                  </a:schemeClr>
                </a:solidFill>
                <a:latin typeface="Myriad Pro"/>
              </a:rPr>
              <a:t>MARTECH INDUSTRY</a:t>
            </a:r>
          </a:p>
          <a:p>
            <a:pPr marL="715963" indent="-342900">
              <a:lnSpc>
                <a:spcPct val="120000"/>
              </a:lnSpc>
            </a:pPr>
            <a:r>
              <a:rPr lang="es-ES" sz="4800" b="0" dirty="0">
                <a:solidFill>
                  <a:schemeClr val="tx1">
                    <a:lumMod val="75000"/>
                    <a:lumOff val="25000"/>
                  </a:schemeClr>
                </a:solidFill>
                <a:latin typeface="Myriad Pro"/>
              </a:rPr>
              <a:t>	</a:t>
            </a:r>
            <a:r>
              <a:rPr lang="en-US" sz="4800" b="0" dirty="0">
                <a:solidFill>
                  <a:schemeClr val="tx1">
                    <a:lumMod val="75000"/>
                    <a:lumOff val="25000"/>
                  </a:schemeClr>
                </a:solidFill>
                <a:latin typeface="Myriad Pro"/>
              </a:rPr>
              <a:t>Focused exclusively on designing, projecting, and executing projects in the field of surface treatment and final finishing, for the national and international market in the different sectors of the industry, having as strategic sectors: Railway, Aeronautical, Wind, Wood, Metalworking, etc. </a:t>
            </a:r>
            <a:endParaRPr lang="es-ES" sz="4800" b="0" dirty="0">
              <a:solidFill>
                <a:schemeClr val="tx1">
                  <a:lumMod val="75000"/>
                  <a:lumOff val="25000"/>
                </a:schemeClr>
              </a:solidFill>
              <a:latin typeface="Myriad Pro"/>
            </a:endParaRPr>
          </a:p>
          <a:p>
            <a:pPr marL="715963" indent="-342900">
              <a:lnSpc>
                <a:spcPct val="120000"/>
              </a:lnSpc>
              <a:buFont typeface="Wingdings" panose="05000000000000000000" pitchFamily="2" charset="2"/>
              <a:buChar char="Ø"/>
            </a:pPr>
            <a:r>
              <a:rPr lang="es-ES" sz="4800" dirty="0">
                <a:solidFill>
                  <a:schemeClr val="tx1">
                    <a:lumMod val="75000"/>
                    <a:lumOff val="25000"/>
                  </a:schemeClr>
                </a:solidFill>
                <a:latin typeface="Myriad Pro"/>
              </a:rPr>
              <a:t>BODYSHOP REPAUT  &amp; ALICAR</a:t>
            </a:r>
          </a:p>
          <a:p>
            <a:pPr marL="715963" indent="-342900">
              <a:lnSpc>
                <a:spcPct val="120000"/>
              </a:lnSpc>
            </a:pPr>
            <a:r>
              <a:rPr lang="es-ES" sz="4800" b="0" dirty="0">
                <a:solidFill>
                  <a:schemeClr val="tx1">
                    <a:lumMod val="75000"/>
                    <a:lumOff val="25000"/>
                  </a:schemeClr>
                </a:solidFill>
                <a:latin typeface="Myriad Pro"/>
              </a:rPr>
              <a:t>        </a:t>
            </a:r>
            <a:r>
              <a:rPr lang="en-US" sz="4800" b="0" dirty="0">
                <a:solidFill>
                  <a:schemeClr val="tx1">
                    <a:lumMod val="75000"/>
                    <a:lumOff val="25000"/>
                  </a:schemeClr>
                </a:solidFill>
                <a:latin typeface="Myriad Pro"/>
              </a:rPr>
              <a:t>Repair, testing and process control centers in the automotive sector.</a:t>
            </a:r>
            <a:endParaRPr lang="es-ES" sz="4800" b="0" dirty="0">
              <a:solidFill>
                <a:schemeClr val="tx1">
                  <a:lumMod val="75000"/>
                  <a:lumOff val="25000"/>
                </a:schemeClr>
              </a:solidFill>
              <a:latin typeface="Myriad Pro"/>
            </a:endParaRPr>
          </a:p>
          <a:p>
            <a:pPr marL="715963" indent="-342900">
              <a:lnSpc>
                <a:spcPct val="120000"/>
              </a:lnSpc>
              <a:buFont typeface="Wingdings" panose="05000000000000000000" pitchFamily="2" charset="2"/>
              <a:buChar char="Ø"/>
            </a:pPr>
            <a:r>
              <a:rPr lang="es-ES" sz="4800" dirty="0">
                <a:solidFill>
                  <a:schemeClr val="tx1">
                    <a:lumMod val="75000"/>
                    <a:lumOff val="25000"/>
                  </a:schemeClr>
                </a:solidFill>
                <a:latin typeface="Myriad Pro"/>
              </a:rPr>
              <a:t>CAR DEALERS</a:t>
            </a:r>
          </a:p>
          <a:p>
            <a:pPr marL="712788">
              <a:lnSpc>
                <a:spcPct val="120000"/>
              </a:lnSpc>
            </a:pPr>
            <a:r>
              <a:rPr lang="en-US" sz="4800" b="0" dirty="0">
                <a:solidFill>
                  <a:schemeClr val="tx1">
                    <a:lumMod val="75000"/>
                    <a:lumOff val="25000"/>
                  </a:schemeClr>
                </a:solidFill>
                <a:latin typeface="Myriad Pro"/>
              </a:rPr>
              <a:t>Official dealers of leading brands (BMW, SKODA, RENAULT)</a:t>
            </a:r>
            <a:endParaRPr lang="es-ES" sz="4800" b="0" dirty="0">
              <a:solidFill>
                <a:schemeClr val="tx1">
                  <a:lumMod val="75000"/>
                  <a:lumOff val="25000"/>
                </a:schemeClr>
              </a:solidFill>
              <a:latin typeface="Myriad Pro"/>
            </a:endParaRPr>
          </a:p>
          <a:p>
            <a:pPr marL="342900" lvl="0" indent="-342900">
              <a:buFont typeface="Wingdings" panose="05000000000000000000" pitchFamily="2" charset="2"/>
              <a:buChar char="Ø"/>
            </a:pPr>
            <a:endParaRPr lang="es-ES" dirty="0">
              <a:solidFill>
                <a:schemeClr val="tx1">
                  <a:lumMod val="65000"/>
                  <a:lumOff val="35000"/>
                </a:schemeClr>
              </a:solidFill>
            </a:endParaRPr>
          </a:p>
          <a:p>
            <a:pPr marL="285750" indent="-285750">
              <a:lnSpc>
                <a:spcPct val="120000"/>
              </a:lnSpc>
              <a:buFont typeface="Wingdings" panose="05000000000000000000" pitchFamily="2" charset="2"/>
              <a:buChar char="Ø"/>
            </a:pPr>
            <a:endParaRPr lang="es-ES" sz="1300" dirty="0">
              <a:solidFill>
                <a:schemeClr val="tx1">
                  <a:lumMod val="65000"/>
                  <a:lumOff val="35000"/>
                </a:schemeClr>
              </a:solidFill>
              <a:latin typeface="Myriad Pro"/>
            </a:endParaRPr>
          </a:p>
          <a:p>
            <a:endParaRPr lang="es-ES" dirty="0"/>
          </a:p>
        </p:txBody>
      </p:sp>
      <p:pic>
        <p:nvPicPr>
          <p:cNvPr id="3" name="Imagen 2">
            <a:extLst>
              <a:ext uri="{FF2B5EF4-FFF2-40B4-BE49-F238E27FC236}">
                <a16:creationId xmlns:a16="http://schemas.microsoft.com/office/drawing/2014/main" id="{3827EF0F-407B-4910-A429-AC39EC26F428}"/>
              </a:ext>
            </a:extLst>
          </p:cNvPr>
          <p:cNvPicPr>
            <a:picLocks noChangeAspect="1"/>
          </p:cNvPicPr>
          <p:nvPr/>
        </p:nvPicPr>
        <p:blipFill>
          <a:blip r:embed="rId2"/>
          <a:stretch>
            <a:fillRect/>
          </a:stretch>
        </p:blipFill>
        <p:spPr>
          <a:xfrm>
            <a:off x="0" y="0"/>
            <a:ext cx="1249788" cy="890093"/>
          </a:xfrm>
          <a:prstGeom prst="rect">
            <a:avLst/>
          </a:prstGeom>
        </p:spPr>
      </p:pic>
    </p:spTree>
    <p:extLst>
      <p:ext uri="{BB962C8B-B14F-4D97-AF65-F5344CB8AC3E}">
        <p14:creationId xmlns:p14="http://schemas.microsoft.com/office/powerpoint/2010/main" val="390750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68558"/>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LUXIN TEC</a:t>
            </a: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dirty="0" err="1">
                <a:solidFill>
                  <a:schemeClr val="tx1">
                    <a:lumMod val="75000"/>
                    <a:lumOff val="25000"/>
                  </a:schemeClr>
                </a:solidFill>
                <a:latin typeface="Myriad Pro"/>
              </a:rPr>
              <a:t>Endothermic</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panels</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system</a:t>
            </a:r>
            <a:r>
              <a:rPr lang="es-ES" sz="120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9860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12" name="Imagen 11" descr="\\Tecnico2\obras\LUXINTEC\4575.jpg">
            <a:extLst>
              <a:ext uri="{FF2B5EF4-FFF2-40B4-BE49-F238E27FC236}">
                <a16:creationId xmlns:a16="http://schemas.microsoft.com/office/drawing/2014/main" id="{297744B4-86A6-4129-884B-FBF3F36D6052}"/>
              </a:ext>
            </a:extLst>
          </p:cNvPr>
          <p:cNvPicPr/>
          <p:nvPr/>
        </p:nvPicPr>
        <p:blipFill>
          <a:blip r:embed="rId2" cstate="print"/>
          <a:srcRect/>
          <a:stretch>
            <a:fillRect/>
          </a:stretch>
        </p:blipFill>
        <p:spPr bwMode="auto">
          <a:xfrm>
            <a:off x="3111555" y="2270175"/>
            <a:ext cx="4605982" cy="4350081"/>
          </a:xfrm>
          <a:prstGeom prst="rect">
            <a:avLst/>
          </a:prstGeom>
          <a:noFill/>
          <a:ln w="9525">
            <a:noFill/>
            <a:miter lim="800000"/>
            <a:headEnd/>
            <a:tailEnd/>
          </a:ln>
        </p:spPr>
      </p:pic>
      <p:pic>
        <p:nvPicPr>
          <p:cNvPr id="15" name="Imagen 14" descr="\\Tecnico2\obras\LUXINTEC\4576.jpg">
            <a:extLst>
              <a:ext uri="{FF2B5EF4-FFF2-40B4-BE49-F238E27FC236}">
                <a16:creationId xmlns:a16="http://schemas.microsoft.com/office/drawing/2014/main" id="{4CE3939B-A5C9-4E07-A67A-6BFD1C6DC4AD}"/>
              </a:ext>
            </a:extLst>
          </p:cNvPr>
          <p:cNvPicPr/>
          <p:nvPr/>
        </p:nvPicPr>
        <p:blipFill>
          <a:blip r:embed="rId3" cstate="print"/>
          <a:srcRect/>
          <a:stretch>
            <a:fillRect/>
          </a:stretch>
        </p:blipFill>
        <p:spPr bwMode="auto">
          <a:xfrm>
            <a:off x="7861766" y="2453055"/>
            <a:ext cx="4173820" cy="4176345"/>
          </a:xfrm>
          <a:prstGeom prst="rect">
            <a:avLst/>
          </a:prstGeom>
          <a:noFill/>
          <a:ln w="9525">
            <a:noFill/>
            <a:miter lim="800000"/>
            <a:headEnd/>
            <a:tailEnd/>
          </a:ln>
        </p:spPr>
      </p:pic>
      <p:pic>
        <p:nvPicPr>
          <p:cNvPr id="16" name="Picture 2" descr="Imagen relacionada">
            <a:extLst>
              <a:ext uri="{FF2B5EF4-FFF2-40B4-BE49-F238E27FC236}">
                <a16:creationId xmlns:a16="http://schemas.microsoft.com/office/drawing/2014/main" id="{FC70CB24-E499-4FFE-947D-855F5ECE9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7" name="Título 10">
            <a:extLst>
              <a:ext uri="{FF2B5EF4-FFF2-40B4-BE49-F238E27FC236}">
                <a16:creationId xmlns:a16="http://schemas.microsoft.com/office/drawing/2014/main" id="{C4432E4A-6680-42C5-9541-3A8F2BF19B3E}"/>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99D59D0D-2F0B-4B9C-8CA5-8BACD7A22AAB}"/>
              </a:ext>
            </a:extLst>
          </p:cNvPr>
          <p:cNvPicPr>
            <a:picLocks noChangeAspect="1"/>
          </p:cNvPicPr>
          <p:nvPr/>
        </p:nvPicPr>
        <p:blipFill>
          <a:blip r:embed="rId5"/>
          <a:stretch>
            <a:fillRect/>
          </a:stretch>
        </p:blipFill>
        <p:spPr>
          <a:xfrm>
            <a:off x="0" y="0"/>
            <a:ext cx="1249788" cy="890093"/>
          </a:xfrm>
          <a:prstGeom prst="rect">
            <a:avLst/>
          </a:prstGeom>
        </p:spPr>
      </p:pic>
    </p:spTree>
    <p:extLst>
      <p:ext uri="{BB962C8B-B14F-4D97-AF65-F5344CB8AC3E}">
        <p14:creationId xmlns:p14="http://schemas.microsoft.com/office/powerpoint/2010/main" val="1470932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8766" y="2113449"/>
            <a:ext cx="2823097" cy="4744551"/>
          </a:xfrm>
          <a:solidFill>
            <a:schemeClr val="bg2"/>
          </a:solidFill>
        </p:spPr>
        <p:txBody>
          <a:bodyPr anchor="t">
            <a:noAutofit/>
          </a:bodyPr>
          <a:lstStyle/>
          <a:p>
            <a:r>
              <a:rPr lang="es-ES" sz="1200" dirty="0">
                <a:solidFill>
                  <a:schemeClr val="tx1">
                    <a:lumMod val="75000"/>
                    <a:lumOff val="25000"/>
                  </a:schemeClr>
                </a:solidFill>
                <a:latin typeface="Myriad Pro"/>
              </a:rPr>
              <a:t>LUXIN TEC</a:t>
            </a: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b="0" dirty="0" err="1">
                <a:solidFill>
                  <a:schemeClr val="tx1">
                    <a:lumMod val="75000"/>
                    <a:lumOff val="25000"/>
                  </a:schemeClr>
                </a:solidFill>
                <a:latin typeface="Myriad Pro"/>
              </a:rPr>
              <a:t>Endothermic</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panels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system</a:t>
            </a:r>
            <a:r>
              <a:rPr lang="es-ES" sz="1200" b="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00509"/>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B3BAD1B9-CF8C-4CC8-8922-C9A9A37AB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462" y="2185099"/>
            <a:ext cx="6822512" cy="4585871"/>
          </a:xfrm>
          <a:prstGeom prst="rect">
            <a:avLst/>
          </a:prstGeom>
        </p:spPr>
      </p:pic>
      <p:pic>
        <p:nvPicPr>
          <p:cNvPr id="16" name="Picture 2" descr="Imagen relacionada">
            <a:extLst>
              <a:ext uri="{FF2B5EF4-FFF2-40B4-BE49-F238E27FC236}">
                <a16:creationId xmlns:a16="http://schemas.microsoft.com/office/drawing/2014/main" id="{5585A980-407E-4F4B-BECF-F90A49629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C992AF2A-141B-42CE-B25B-DD5D550CD43D}"/>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354A2586-A450-4797-B8B6-8A1DF3F9F000}"/>
              </a:ext>
            </a:extLst>
          </p:cNvPr>
          <p:cNvPicPr>
            <a:picLocks noChangeAspect="1"/>
          </p:cNvPicPr>
          <p:nvPr/>
        </p:nvPicPr>
        <p:blipFill>
          <a:blip r:embed="rId4"/>
          <a:stretch>
            <a:fillRect/>
          </a:stretch>
        </p:blipFill>
        <p:spPr>
          <a:xfrm>
            <a:off x="0" y="10416"/>
            <a:ext cx="1249788" cy="890093"/>
          </a:xfrm>
          <a:prstGeom prst="rect">
            <a:avLst/>
          </a:prstGeom>
        </p:spPr>
      </p:pic>
    </p:spTree>
    <p:extLst>
      <p:ext uri="{BB962C8B-B14F-4D97-AF65-F5344CB8AC3E}">
        <p14:creationId xmlns:p14="http://schemas.microsoft.com/office/powerpoint/2010/main" val="30319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127520"/>
            <a:ext cx="2823097" cy="4706008"/>
          </a:xfrm>
          <a:solidFill>
            <a:schemeClr val="bg2"/>
          </a:solidFill>
        </p:spPr>
        <p:txBody>
          <a:bodyPr anchor="t">
            <a:noAutofit/>
          </a:bodyPr>
          <a:lstStyle/>
          <a:p>
            <a:r>
              <a:rPr lang="es-ES" sz="1200" dirty="0">
                <a:solidFill>
                  <a:schemeClr val="tx1">
                    <a:lumMod val="75000"/>
                    <a:lumOff val="25000"/>
                  </a:schemeClr>
                </a:solidFill>
                <a:latin typeface="Myriad Pro"/>
              </a:rPr>
              <a:t>EXPAL:</a:t>
            </a:r>
          </a:p>
          <a:p>
            <a:pPr marL="447675" indent="-265113">
              <a:buFont typeface="Wingdings" panose="05000000000000000000" pitchFamily="2" charset="2"/>
              <a:buChar char="ü"/>
            </a:pPr>
            <a:r>
              <a:rPr lang="es-ES" sz="1200" dirty="0" err="1">
                <a:solidFill>
                  <a:schemeClr val="tx1">
                    <a:lumMod val="75000"/>
                    <a:lumOff val="25000"/>
                  </a:schemeClr>
                </a:solidFill>
                <a:latin typeface="Myriad Pro"/>
              </a:rPr>
              <a:t>Outside</a:t>
            </a:r>
            <a:r>
              <a:rPr lang="es-ES" sz="1200" dirty="0">
                <a:solidFill>
                  <a:schemeClr val="tx1">
                    <a:lumMod val="75000"/>
                    <a:lumOff val="25000"/>
                  </a:schemeClr>
                </a:solidFill>
                <a:latin typeface="Myriad Pro"/>
              </a:rPr>
              <a:t> Spray </a:t>
            </a:r>
            <a:r>
              <a:rPr lang="es-ES" sz="1200" dirty="0" err="1">
                <a:solidFill>
                  <a:schemeClr val="tx1">
                    <a:lumMod val="75000"/>
                    <a:lumOff val="25000"/>
                  </a:schemeClr>
                </a:solidFill>
                <a:latin typeface="Myriad Pro"/>
              </a:rPr>
              <a:t>Booth</a:t>
            </a:r>
            <a:endParaRPr lang="es-ES" sz="1200" dirty="0">
              <a:solidFill>
                <a:schemeClr val="tx1">
                  <a:lumMod val="75000"/>
                  <a:lumOff val="25000"/>
                </a:schemeClr>
              </a:solidFill>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0093"/>
            <a:ext cx="2823097" cy="1257836"/>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71B39E61-FF64-48C5-A873-D6388AC70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149" y="2185099"/>
            <a:ext cx="7895028" cy="4590850"/>
          </a:xfrm>
          <a:prstGeom prst="rect">
            <a:avLst/>
          </a:prstGeom>
        </p:spPr>
      </p:pic>
      <p:pic>
        <p:nvPicPr>
          <p:cNvPr id="16" name="Picture 2" descr="Imagen relacionada">
            <a:extLst>
              <a:ext uri="{FF2B5EF4-FFF2-40B4-BE49-F238E27FC236}">
                <a16:creationId xmlns:a16="http://schemas.microsoft.com/office/drawing/2014/main" id="{6FD16FA8-9843-4345-9189-E6C2D08FC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996249C4-B7ED-4263-99FD-ABC0831E1AC6}"/>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71D908FE-9C85-4836-A203-5F4E591C0361}"/>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4139259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26905"/>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21166"/>
          </a:xfrm>
          <a:solidFill>
            <a:schemeClr val="bg2"/>
          </a:solidFill>
        </p:spPr>
        <p:txBody>
          <a:bodyPr anchor="t">
            <a:noAutofit/>
          </a:bodyPr>
          <a:lstStyle/>
          <a:p>
            <a:r>
              <a:rPr lang="es-ES" sz="1200" u="sng" dirty="0">
                <a:solidFill>
                  <a:schemeClr val="tx1">
                    <a:lumMod val="75000"/>
                    <a:lumOff val="25000"/>
                  </a:schemeClr>
                </a:solidFill>
                <a:latin typeface="Myriad Pro"/>
              </a:rPr>
              <a:t>KAUFMAN</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for</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big</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pieces</a:t>
            </a:r>
            <a:r>
              <a:rPr lang="es-ES" sz="1200" dirty="0">
                <a:solidFill>
                  <a:schemeClr val="tx1">
                    <a:lumMod val="75000"/>
                    <a:lumOff val="25000"/>
                  </a:schemeClr>
                </a:solidFill>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16" name="Imagen 15" descr="\\Tecnico2\obras\KAUFMANN\FOTOS\LOS ANGELES\779.jpg">
            <a:extLst>
              <a:ext uri="{FF2B5EF4-FFF2-40B4-BE49-F238E27FC236}">
                <a16:creationId xmlns:a16="http://schemas.microsoft.com/office/drawing/2014/main" id="{F116F596-79DC-4A1D-BD35-1709A79B7D2A}"/>
              </a:ext>
            </a:extLst>
          </p:cNvPr>
          <p:cNvPicPr/>
          <p:nvPr/>
        </p:nvPicPr>
        <p:blipFill>
          <a:blip r:embed="rId2" cstate="print"/>
          <a:srcRect/>
          <a:stretch>
            <a:fillRect/>
          </a:stretch>
        </p:blipFill>
        <p:spPr bwMode="auto">
          <a:xfrm>
            <a:off x="3271234" y="2185099"/>
            <a:ext cx="8616858" cy="4545902"/>
          </a:xfrm>
          <a:prstGeom prst="rect">
            <a:avLst/>
          </a:prstGeom>
          <a:noFill/>
          <a:ln w="9525">
            <a:noFill/>
            <a:miter lim="800000"/>
            <a:headEnd/>
            <a:tailEnd/>
          </a:ln>
        </p:spPr>
      </p:pic>
      <p:pic>
        <p:nvPicPr>
          <p:cNvPr id="17" name="Picture 2" descr="Imagen relacionada">
            <a:extLst>
              <a:ext uri="{FF2B5EF4-FFF2-40B4-BE49-F238E27FC236}">
                <a16:creationId xmlns:a16="http://schemas.microsoft.com/office/drawing/2014/main" id="{3A4EE0E7-CD6C-42E9-BE45-BAA3D3DE2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71373C13-2599-46BC-BDD0-0FC5AB63DF66}"/>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6E916AFF-8E89-4CEE-8BA7-311D6E95B46A}"/>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451894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26905"/>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20"/>
            <a:ext cx="2823097" cy="4831580"/>
          </a:xfrm>
          <a:solidFill>
            <a:schemeClr val="bg2"/>
          </a:solidFill>
        </p:spPr>
        <p:txBody>
          <a:bodyPr anchor="t">
            <a:noAutofit/>
          </a:bodyPr>
          <a:lstStyle/>
          <a:p>
            <a:r>
              <a:rPr lang="es-ES" sz="1200" u="sng" dirty="0">
                <a:solidFill>
                  <a:schemeClr val="tx1">
                    <a:lumMod val="75000"/>
                    <a:lumOff val="25000"/>
                  </a:schemeClr>
                </a:solidFill>
                <a:latin typeface="Myriad Pro"/>
              </a:rPr>
              <a:t>KAUFMAN</a:t>
            </a:r>
            <a:endParaRPr lang="es-ES" sz="1200" dirty="0">
              <a:solidFill>
                <a:schemeClr val="tx1">
                  <a:lumMod val="75000"/>
                  <a:lumOff val="25000"/>
                </a:schemeClr>
              </a:solidFill>
              <a:latin typeface="Myriad Pro"/>
            </a:endParaRPr>
          </a:p>
          <a:p>
            <a:pPr marL="358775" indent="-171450">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for</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big</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pieces</a:t>
            </a:r>
            <a:endParaRPr lang="es-ES" sz="1200" dirty="0">
              <a:solidFill>
                <a:schemeClr val="tx1">
                  <a:lumMod val="75000"/>
                  <a:lumOff val="25000"/>
                </a:schemeClr>
              </a:solidFill>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84236"/>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12" name="Imagen 11" descr="\\Tecnico2\obras\KAUFMANN\FOTOS\LOS ANGELES\783.jpg">
            <a:extLst>
              <a:ext uri="{FF2B5EF4-FFF2-40B4-BE49-F238E27FC236}">
                <a16:creationId xmlns:a16="http://schemas.microsoft.com/office/drawing/2014/main" id="{95B5CB76-B505-4CD2-9205-2A4E92408907}"/>
              </a:ext>
            </a:extLst>
          </p:cNvPr>
          <p:cNvPicPr/>
          <p:nvPr/>
        </p:nvPicPr>
        <p:blipFill>
          <a:blip r:embed="rId2" cstate="print"/>
          <a:srcRect/>
          <a:stretch>
            <a:fillRect/>
          </a:stretch>
        </p:blipFill>
        <p:spPr bwMode="auto">
          <a:xfrm>
            <a:off x="3259860" y="2121125"/>
            <a:ext cx="8673060" cy="4636291"/>
          </a:xfrm>
          <a:prstGeom prst="rect">
            <a:avLst/>
          </a:prstGeom>
          <a:noFill/>
          <a:ln w="9525">
            <a:noFill/>
            <a:miter lim="800000"/>
            <a:headEnd/>
            <a:tailEnd/>
          </a:ln>
        </p:spPr>
      </p:pic>
      <p:pic>
        <p:nvPicPr>
          <p:cNvPr id="15" name="Picture 2" descr="Imagen relacionada">
            <a:extLst>
              <a:ext uri="{FF2B5EF4-FFF2-40B4-BE49-F238E27FC236}">
                <a16:creationId xmlns:a16="http://schemas.microsoft.com/office/drawing/2014/main" id="{388BACF5-2135-48F8-A9AA-5AC1097BA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8829" y="1009609"/>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E6E38EAB-9CB5-43FF-9A3F-77EAC6F97E01}"/>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BC9E1495-29FD-42CD-8281-E55AB3918ABC}"/>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243511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65585"/>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TECNOCRASH</a:t>
            </a:r>
          </a:p>
          <a:p>
            <a:pPr marL="447675" indent="-274638">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 Semi Down-Draft.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7039"/>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Industry</a:t>
            </a:r>
            <a:endParaRPr lang="es-ES" dirty="0">
              <a:solidFill>
                <a:schemeClr val="tx1">
                  <a:lumMod val="75000"/>
                  <a:lumOff val="25000"/>
                </a:schemeClr>
              </a:solidFill>
              <a:latin typeface="Myriad Pro"/>
            </a:endParaRPr>
          </a:p>
        </p:txBody>
      </p:sp>
      <p:pic>
        <p:nvPicPr>
          <p:cNvPr id="15" name="Imagen 14" descr="\\Tecnico2\obras\TECNOCRASH\6236.jpg">
            <a:extLst>
              <a:ext uri="{FF2B5EF4-FFF2-40B4-BE49-F238E27FC236}">
                <a16:creationId xmlns:a16="http://schemas.microsoft.com/office/drawing/2014/main" id="{27634234-AF59-4A1F-80B4-5C4AFAF9E512}"/>
              </a:ext>
            </a:extLst>
          </p:cNvPr>
          <p:cNvPicPr/>
          <p:nvPr/>
        </p:nvPicPr>
        <p:blipFill>
          <a:blip r:embed="rId2" cstate="print"/>
          <a:srcRect/>
          <a:stretch>
            <a:fillRect/>
          </a:stretch>
        </p:blipFill>
        <p:spPr bwMode="auto">
          <a:xfrm>
            <a:off x="3578949" y="2207099"/>
            <a:ext cx="7744967" cy="4459808"/>
          </a:xfrm>
          <a:prstGeom prst="rect">
            <a:avLst/>
          </a:prstGeom>
          <a:noFill/>
          <a:ln w="9525">
            <a:noFill/>
            <a:miter lim="800000"/>
            <a:headEnd/>
            <a:tailEnd/>
          </a:ln>
        </p:spPr>
      </p:pic>
      <p:pic>
        <p:nvPicPr>
          <p:cNvPr id="16" name="Picture 2" descr="Imagen relacionada">
            <a:extLst>
              <a:ext uri="{FF2B5EF4-FFF2-40B4-BE49-F238E27FC236}">
                <a16:creationId xmlns:a16="http://schemas.microsoft.com/office/drawing/2014/main" id="{11F7DA0B-8F4C-4ADD-B312-00794E2AB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928" y="1020998"/>
            <a:ext cx="724091" cy="724091"/>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7" name="Título 10">
            <a:extLst>
              <a:ext uri="{FF2B5EF4-FFF2-40B4-BE49-F238E27FC236}">
                <a16:creationId xmlns:a16="http://schemas.microsoft.com/office/drawing/2014/main" id="{AD6B172A-FF73-46CA-B02B-4BF604DFD01E}"/>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FFB8FD12-4A18-4F98-9FEF-E53F9FD7AA8E}"/>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804016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47242"/>
            <a:ext cx="2823097" cy="4831581"/>
          </a:xfrm>
          <a:solidFill>
            <a:schemeClr val="bg2"/>
          </a:solidFill>
        </p:spPr>
        <p:txBody>
          <a:bodyPr anchor="t">
            <a:noAutofit/>
          </a:bodyPr>
          <a:lstStyle/>
          <a:p>
            <a:r>
              <a:rPr lang="es-ES" sz="1200" dirty="0">
                <a:solidFill>
                  <a:schemeClr val="tx1">
                    <a:lumMod val="75000"/>
                    <a:lumOff val="25000"/>
                  </a:schemeClr>
                </a:solidFill>
                <a:latin typeface="Myriad Pro"/>
              </a:rPr>
              <a:t>LEVER TOUCH</a:t>
            </a:r>
          </a:p>
          <a:p>
            <a:pPr marL="171450" indent="-171450" fontAlgn="base">
              <a:buFont typeface="Wingdings" panose="05000000000000000000" pitchFamily="2" charset="2"/>
              <a:buChar char="ü"/>
            </a:pPr>
            <a:r>
              <a:rPr lang="es-ES" sz="1200" b="0" dirty="0">
                <a:solidFill>
                  <a:schemeClr val="tx1">
                    <a:lumMod val="75000"/>
                    <a:lumOff val="25000"/>
                  </a:schemeClr>
                </a:solidFill>
                <a:latin typeface="Myriad Pro"/>
              </a:rPr>
              <a:t>PDR center.</a:t>
            </a:r>
          </a:p>
          <a:p>
            <a:pPr marL="171450" indent="-171450" fontAlgn="base">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a:t>
            </a:r>
          </a:p>
          <a:p>
            <a:pPr marL="171450" indent="-171450">
              <a:buFont typeface="Wingdings" panose="05000000000000000000" pitchFamily="2" charset="2"/>
              <a:buChar char="ü"/>
            </a:pPr>
            <a:endParaRPr lang="es-ES" sz="1200" dirty="0">
              <a:latin typeface="Myriad Pro"/>
            </a:endParaRPr>
          </a:p>
          <a:p>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703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7" name="Imagen 6">
            <a:extLst>
              <a:ext uri="{FF2B5EF4-FFF2-40B4-BE49-F238E27FC236}">
                <a16:creationId xmlns:a16="http://schemas.microsoft.com/office/drawing/2014/main" id="{5EA879EC-EFB4-4E2F-93E9-73547E2F7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234" y="2185539"/>
            <a:ext cx="6828710" cy="4524241"/>
          </a:xfrm>
          <a:prstGeom prst="rect">
            <a:avLst/>
          </a:prstGeom>
        </p:spPr>
      </p:pic>
      <p:pic>
        <p:nvPicPr>
          <p:cNvPr id="17" name="Picture 6" descr="Resultado de imagen de icono automovil">
            <a:extLst>
              <a:ext uri="{FF2B5EF4-FFF2-40B4-BE49-F238E27FC236}">
                <a16:creationId xmlns:a16="http://schemas.microsoft.com/office/drawing/2014/main" id="{E991DCE0-2420-4D77-8937-1602D8116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870ADC41-6A41-4423-BC05-623D68296CFB}"/>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25E96948-904B-4D59-B18C-10B716FB16E4}"/>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7735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19"/>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LEVER TOUCH (Barcelona)</a:t>
            </a:r>
          </a:p>
          <a:p>
            <a:pPr marL="447675" indent="-265113" fontAlgn="base">
              <a:buFont typeface="Wingdings" panose="05000000000000000000" pitchFamily="2" charset="2"/>
              <a:buChar char="ü"/>
            </a:pPr>
            <a:r>
              <a:rPr lang="es-ES" sz="1200" b="0" dirty="0">
                <a:solidFill>
                  <a:schemeClr val="tx1">
                    <a:lumMod val="75000"/>
                    <a:lumOff val="25000"/>
                  </a:schemeClr>
                </a:solidFill>
                <a:latin typeface="Myriad Pro"/>
              </a:rPr>
              <a:t>PDR center</a:t>
            </a:r>
          </a:p>
          <a:p>
            <a:pPr marL="447675" indent="-265113" fontAlgn="base">
              <a:buFont typeface="Wingdings" panose="05000000000000000000" pitchFamily="2" charset="2"/>
              <a:buChar char="ü"/>
            </a:pPr>
            <a:r>
              <a:rPr lang="es-ES" sz="1200" dirty="0" err="1">
                <a:solidFill>
                  <a:schemeClr val="tx1">
                    <a:lumMod val="75000"/>
                    <a:lumOff val="25000"/>
                  </a:schemeClr>
                </a:solidFill>
                <a:latin typeface="Myriad Pro"/>
              </a:rPr>
              <a:t>Preparation</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areas</a:t>
            </a:r>
            <a:r>
              <a:rPr lang="es-ES" sz="1200" dirty="0">
                <a:solidFill>
                  <a:schemeClr val="tx1">
                    <a:lumMod val="75000"/>
                    <a:lumOff val="25000"/>
                  </a:schemeClr>
                </a:solidFill>
                <a:latin typeface="Myriad Pro"/>
              </a:rPr>
              <a:t>.</a:t>
            </a:r>
          </a:p>
          <a:p>
            <a:pPr marL="171450" indent="-171450">
              <a:buFont typeface="Wingdings" panose="05000000000000000000" pitchFamily="2" charset="2"/>
              <a:buChar char="ü"/>
            </a:pPr>
            <a:endParaRPr lang="es-ES" sz="1200" dirty="0">
              <a:latin typeface="Myriad Pro"/>
            </a:endParaRPr>
          </a:p>
          <a:p>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88607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latin typeface="Myriad Pro"/>
            </a:endParaRPr>
          </a:p>
        </p:txBody>
      </p:sp>
      <p:pic>
        <p:nvPicPr>
          <p:cNvPr id="3" name="Imagen 2">
            <a:extLst>
              <a:ext uri="{FF2B5EF4-FFF2-40B4-BE49-F238E27FC236}">
                <a16:creationId xmlns:a16="http://schemas.microsoft.com/office/drawing/2014/main" id="{ED971DD6-824C-4490-AF83-7105FB135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973" y="2125730"/>
            <a:ext cx="8307380" cy="4672901"/>
          </a:xfrm>
          <a:prstGeom prst="rect">
            <a:avLst/>
          </a:prstGeom>
        </p:spPr>
      </p:pic>
      <p:pic>
        <p:nvPicPr>
          <p:cNvPr id="16" name="Picture 6" descr="Resultado de imagen de icono automovil">
            <a:extLst>
              <a:ext uri="{FF2B5EF4-FFF2-40B4-BE49-F238E27FC236}">
                <a16:creationId xmlns:a16="http://schemas.microsoft.com/office/drawing/2014/main" id="{4FFCEB69-F717-46E9-9B7A-DE1ED238C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C6C2876F-8BA4-4ED5-8D83-DA1FC695731C}"/>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E74FE95E-60A0-4DEE-B1BE-B1C2D5852B80}"/>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2332179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19"/>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LEVER TOUCH (Barcelona)</a:t>
            </a:r>
          </a:p>
          <a:p>
            <a:pPr marL="357188" indent="-171450" fontAlgn="base">
              <a:buFont typeface="Wingdings" panose="05000000000000000000" pitchFamily="2" charset="2"/>
              <a:buChar char="ü"/>
            </a:pPr>
            <a:r>
              <a:rPr lang="es-ES" sz="1200" b="0" dirty="0">
                <a:solidFill>
                  <a:schemeClr val="tx1">
                    <a:lumMod val="75000"/>
                    <a:lumOff val="25000"/>
                  </a:schemeClr>
                </a:solidFill>
                <a:latin typeface="Myriad Pro"/>
              </a:rPr>
              <a:t>PDR center.</a:t>
            </a:r>
          </a:p>
          <a:p>
            <a:pPr marL="357188" indent="-171450" fontAlgn="base">
              <a:buFont typeface="Wingdings" panose="05000000000000000000" pitchFamily="2" charset="2"/>
              <a:buChar char="ü"/>
            </a:pPr>
            <a:r>
              <a:rPr lang="es-ES" sz="1200" dirty="0" err="1">
                <a:solidFill>
                  <a:schemeClr val="tx1">
                    <a:lumMod val="75000"/>
                    <a:lumOff val="25000"/>
                  </a:schemeClr>
                </a:solidFill>
                <a:latin typeface="Myriad Pro"/>
              </a:rPr>
              <a:t>Preparation</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areas</a:t>
            </a:r>
            <a:r>
              <a:rPr lang="es-ES" sz="1200" dirty="0">
                <a:solidFill>
                  <a:schemeClr val="tx1">
                    <a:lumMod val="75000"/>
                    <a:lumOff val="25000"/>
                  </a:schemeClr>
                </a:solidFill>
                <a:latin typeface="Myriad Pro"/>
              </a:rPr>
              <a:t>.</a:t>
            </a:r>
          </a:p>
          <a:p>
            <a:pPr marL="171450" indent="-171450" fontAlgn="base">
              <a:buFont typeface="Wingdings" panose="05000000000000000000" pitchFamily="2" charset="2"/>
              <a:buChar char="ü"/>
            </a:pPr>
            <a:endParaRPr lang="es-ES" sz="1200" b="0" dirty="0">
              <a:latin typeface="Myriad Pro"/>
            </a:endParaRPr>
          </a:p>
          <a:p>
            <a:pPr marL="171450" indent="-171450">
              <a:buFont typeface="Wingdings" panose="05000000000000000000" pitchFamily="2" charset="2"/>
              <a:buChar char="ü"/>
            </a:pPr>
            <a:endParaRPr lang="es-ES" sz="1200" dirty="0">
              <a:latin typeface="Myriad Pro"/>
            </a:endParaRPr>
          </a:p>
          <a:p>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0093"/>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12" name="Imagen 11" descr="\\Tecnico2\obras\LEVER TOUCH\FOTOS MONTAJE\4807.jpg">
            <a:extLst>
              <a:ext uri="{FF2B5EF4-FFF2-40B4-BE49-F238E27FC236}">
                <a16:creationId xmlns:a16="http://schemas.microsoft.com/office/drawing/2014/main" id="{FBF90805-62E5-4F15-99FC-B6C1629BB149}"/>
              </a:ext>
            </a:extLst>
          </p:cNvPr>
          <p:cNvPicPr/>
          <p:nvPr/>
        </p:nvPicPr>
        <p:blipFill>
          <a:blip r:embed="rId2" cstate="print"/>
          <a:srcRect/>
          <a:stretch>
            <a:fillRect/>
          </a:stretch>
        </p:blipFill>
        <p:spPr bwMode="auto">
          <a:xfrm>
            <a:off x="3694176" y="2194560"/>
            <a:ext cx="7997963" cy="4506721"/>
          </a:xfrm>
          <a:prstGeom prst="rect">
            <a:avLst/>
          </a:prstGeom>
          <a:noFill/>
          <a:ln w="9525">
            <a:noFill/>
            <a:miter lim="800000"/>
            <a:headEnd/>
            <a:tailEnd/>
          </a:ln>
        </p:spPr>
      </p:pic>
      <p:pic>
        <p:nvPicPr>
          <p:cNvPr id="15" name="Picture 6" descr="Resultado de imagen de icono automovil">
            <a:extLst>
              <a:ext uri="{FF2B5EF4-FFF2-40B4-BE49-F238E27FC236}">
                <a16:creationId xmlns:a16="http://schemas.microsoft.com/office/drawing/2014/main" id="{8E8D8723-A077-4C4A-83BD-C7661C2CF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1B6D5842-BBF0-4185-9709-6956AD7778A7}"/>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AAFD3E79-5DFC-4639-B064-87962FC613AB}"/>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916453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9363"/>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 y="2118742"/>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LEVER TOUCH (Barcelona)</a:t>
            </a:r>
          </a:p>
          <a:p>
            <a:endParaRPr lang="es-ES" sz="1200" dirty="0">
              <a:solidFill>
                <a:schemeClr val="tx1">
                  <a:lumMod val="75000"/>
                  <a:lumOff val="25000"/>
                </a:schemeClr>
              </a:solidFill>
              <a:latin typeface="Myriad Pro"/>
            </a:endParaRPr>
          </a:p>
          <a:p>
            <a:pPr marL="447675" indent="-265113" fontAlgn="base">
              <a:buFont typeface="Wingdings" panose="05000000000000000000" pitchFamily="2" charset="2"/>
              <a:buChar char="ü"/>
            </a:pPr>
            <a:r>
              <a:rPr lang="es-ES" sz="1200" b="0" dirty="0">
                <a:solidFill>
                  <a:schemeClr val="tx1">
                    <a:lumMod val="75000"/>
                    <a:lumOff val="25000"/>
                  </a:schemeClr>
                </a:solidFill>
                <a:latin typeface="Myriad Pro"/>
              </a:rPr>
              <a:t>PDR center</a:t>
            </a:r>
          </a:p>
          <a:p>
            <a:pPr marL="447675" indent="-265113" fontAlgn="base">
              <a:buFont typeface="Wingdings" panose="05000000000000000000" pitchFamily="2" charset="2"/>
              <a:buChar char="ü"/>
            </a:pPr>
            <a:r>
              <a:rPr lang="es-ES" sz="1200" dirty="0" err="1">
                <a:solidFill>
                  <a:schemeClr val="tx1">
                    <a:lumMod val="75000"/>
                    <a:lumOff val="25000"/>
                  </a:schemeClr>
                </a:solidFill>
                <a:latin typeface="Myriad Pro"/>
              </a:rPr>
              <a:t>Aluminum</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prepration</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area</a:t>
            </a:r>
            <a:r>
              <a:rPr lang="es-ES" sz="1200" dirty="0">
                <a:solidFill>
                  <a:schemeClr val="tx1">
                    <a:lumMod val="75000"/>
                    <a:lumOff val="25000"/>
                  </a:schemeClr>
                </a:solidFill>
                <a:latin typeface="Myriad Pro"/>
              </a:rPr>
              <a:t>.</a:t>
            </a:r>
          </a:p>
          <a:p>
            <a:pPr marL="171450" indent="-171450">
              <a:buFont typeface="Wingdings" panose="05000000000000000000" pitchFamily="2" charset="2"/>
              <a:buChar char="ü"/>
            </a:pPr>
            <a:endParaRPr lang="es-ES" sz="1200" dirty="0">
              <a:latin typeface="Myriad Pro"/>
            </a:endParaRPr>
          </a:p>
          <a:p>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7" y="911030"/>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r>
              <a:rPr lang="es-ES" dirty="0">
                <a:solidFill>
                  <a:schemeClr val="tx1">
                    <a:lumMod val="75000"/>
                    <a:lumOff val="25000"/>
                  </a:schemeClr>
                </a:solidFill>
                <a:latin typeface="Myriad Pro"/>
              </a:rPr>
              <a:t>  </a:t>
            </a:r>
          </a:p>
        </p:txBody>
      </p:sp>
      <p:pic>
        <p:nvPicPr>
          <p:cNvPr id="3" name="Imagen 2">
            <a:extLst>
              <a:ext uri="{FF2B5EF4-FFF2-40B4-BE49-F238E27FC236}">
                <a16:creationId xmlns:a16="http://schemas.microsoft.com/office/drawing/2014/main" id="{DB57ED07-7D45-4292-9DC1-F15057EF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20" y="2161799"/>
            <a:ext cx="8205031" cy="4550406"/>
          </a:xfrm>
          <a:prstGeom prst="rect">
            <a:avLst/>
          </a:prstGeom>
        </p:spPr>
      </p:pic>
      <p:pic>
        <p:nvPicPr>
          <p:cNvPr id="15" name="Picture 6" descr="Resultado de imagen de icono automovil">
            <a:extLst>
              <a:ext uri="{FF2B5EF4-FFF2-40B4-BE49-F238E27FC236}">
                <a16:creationId xmlns:a16="http://schemas.microsoft.com/office/drawing/2014/main" id="{DBD553FD-C309-4E29-BB62-559DE0A59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668ADB55-902A-4014-99CF-5C1E10493467}"/>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E89728E0-A517-4435-A24D-A1EF1E5BA1C5}"/>
              </a:ext>
            </a:extLst>
          </p:cNvPr>
          <p:cNvPicPr>
            <a:picLocks noChangeAspect="1"/>
          </p:cNvPicPr>
          <p:nvPr/>
        </p:nvPicPr>
        <p:blipFill>
          <a:blip r:embed="rId4"/>
          <a:stretch>
            <a:fillRect/>
          </a:stretch>
        </p:blipFill>
        <p:spPr>
          <a:xfrm>
            <a:off x="0" y="10415"/>
            <a:ext cx="1249788" cy="890093"/>
          </a:xfrm>
          <a:prstGeom prst="rect">
            <a:avLst/>
          </a:prstGeom>
        </p:spPr>
      </p:pic>
    </p:spTree>
    <p:extLst>
      <p:ext uri="{BB962C8B-B14F-4D97-AF65-F5344CB8AC3E}">
        <p14:creationId xmlns:p14="http://schemas.microsoft.com/office/powerpoint/2010/main" val="291700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632758"/>
            <a:ext cx="2777613"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HUMAN TEAM:</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1C0F5E2C-F55F-4DBE-8091-55767699B1DA}"/>
              </a:ext>
            </a:extLst>
          </p:cNvPr>
          <p:cNvSpPr/>
          <p:nvPr/>
        </p:nvSpPr>
        <p:spPr>
          <a:xfrm>
            <a:off x="2967326" y="1625239"/>
            <a:ext cx="9224672"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KNOWLEDGE</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374520" y="1989917"/>
            <a:ext cx="2198253" cy="1592481"/>
          </a:xfrm>
          <a:noFill/>
        </p:spPr>
        <p:txBody>
          <a:bodyPr>
            <a:normAutofit fontScale="25000" lnSpcReduction="20000"/>
          </a:bodyPr>
          <a:lstStyle/>
          <a:p>
            <a:endParaRPr lang="es-ES" sz="2200" dirty="0"/>
          </a:p>
          <a:p>
            <a:pPr>
              <a:buFont typeface="Wingdings" panose="05000000000000000000" pitchFamily="2" charset="2"/>
              <a:buChar char="Ø"/>
            </a:pPr>
            <a:r>
              <a:rPr lang="es-ES" sz="4800" dirty="0">
                <a:solidFill>
                  <a:schemeClr val="tx1">
                    <a:lumMod val="65000"/>
                    <a:lumOff val="35000"/>
                  </a:schemeClr>
                </a:solidFill>
                <a:latin typeface="Myriad Pro"/>
              </a:rPr>
              <a:t> </a:t>
            </a:r>
            <a:r>
              <a:rPr lang="es-ES" sz="4800" dirty="0">
                <a:solidFill>
                  <a:schemeClr val="tx1">
                    <a:lumMod val="75000"/>
                    <a:lumOff val="25000"/>
                  </a:schemeClr>
                </a:solidFill>
                <a:latin typeface="Myriad Pro"/>
              </a:rPr>
              <a:t>Project</a:t>
            </a:r>
          </a:p>
          <a:p>
            <a:pPr>
              <a:buFont typeface="Wingdings" panose="05000000000000000000" pitchFamily="2" charset="2"/>
              <a:buChar char="Ø"/>
            </a:pP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Design</a:t>
            </a:r>
            <a:endParaRPr lang="es-ES" sz="4800" dirty="0">
              <a:solidFill>
                <a:schemeClr val="tx1">
                  <a:lumMod val="75000"/>
                  <a:lumOff val="25000"/>
                </a:schemeClr>
              </a:solidFill>
              <a:latin typeface="Myriad Pro"/>
            </a:endParaRPr>
          </a:p>
          <a:p>
            <a:pPr>
              <a:buFont typeface="Wingdings" panose="05000000000000000000" pitchFamily="2" charset="2"/>
              <a:buChar char="Ø"/>
            </a:pPr>
            <a:r>
              <a:rPr lang="es-ES" sz="4800" dirty="0">
                <a:solidFill>
                  <a:schemeClr val="tx1">
                    <a:lumMod val="75000"/>
                    <a:lumOff val="25000"/>
                  </a:schemeClr>
                </a:solidFill>
                <a:latin typeface="Myriad Pro"/>
              </a:rPr>
              <a:t> </a:t>
            </a:r>
            <a:r>
              <a:rPr lang="es-ES" sz="4800" b="0" dirty="0">
                <a:solidFill>
                  <a:schemeClr val="tx1">
                    <a:lumMod val="75000"/>
                    <a:lumOff val="25000"/>
                  </a:schemeClr>
                </a:solidFill>
                <a:latin typeface="Myriad Pro"/>
              </a:rPr>
              <a:t>Project </a:t>
            </a:r>
            <a:r>
              <a:rPr lang="es-ES" sz="4800" b="0" dirty="0" err="1">
                <a:solidFill>
                  <a:schemeClr val="tx1">
                    <a:lumMod val="75000"/>
                    <a:lumOff val="25000"/>
                  </a:schemeClr>
                </a:solidFill>
                <a:latin typeface="Myriad Pro"/>
              </a:rPr>
              <a:t>execution</a:t>
            </a:r>
            <a:endParaRPr lang="es-ES" sz="4800" b="0" dirty="0">
              <a:solidFill>
                <a:schemeClr val="tx1">
                  <a:lumMod val="75000"/>
                  <a:lumOff val="25000"/>
                </a:schemeClr>
              </a:solidFill>
              <a:latin typeface="Myriad Pro"/>
            </a:endParaRPr>
          </a:p>
          <a:p>
            <a:pPr>
              <a:buFont typeface="Wingdings" panose="05000000000000000000" pitchFamily="2" charset="2"/>
              <a:buChar char="Ø"/>
            </a:pPr>
            <a:r>
              <a:rPr lang="es-ES" sz="4800" b="0" dirty="0">
                <a:solidFill>
                  <a:schemeClr val="tx1">
                    <a:lumMod val="75000"/>
                    <a:lumOff val="25000"/>
                  </a:schemeClr>
                </a:solidFill>
                <a:latin typeface="Myriad Pro"/>
              </a:rPr>
              <a:t>After sale</a:t>
            </a:r>
          </a:p>
          <a:p>
            <a:pPr>
              <a:buFont typeface="Wingdings" panose="05000000000000000000" pitchFamily="2" charset="2"/>
              <a:buChar char="Ø"/>
            </a:pPr>
            <a:r>
              <a:rPr lang="es-ES" sz="4800" b="0" dirty="0" err="1">
                <a:solidFill>
                  <a:schemeClr val="tx1">
                    <a:lumMod val="75000"/>
                    <a:lumOff val="25000"/>
                  </a:schemeClr>
                </a:solidFill>
                <a:latin typeface="Myriad Pro"/>
              </a:rPr>
              <a:t>Remote</a:t>
            </a:r>
            <a:r>
              <a:rPr lang="es-ES" sz="4800" b="0" dirty="0">
                <a:solidFill>
                  <a:schemeClr val="tx1">
                    <a:lumMod val="75000"/>
                    <a:lumOff val="25000"/>
                  </a:schemeClr>
                </a:solidFill>
                <a:latin typeface="Myriad Pro"/>
              </a:rPr>
              <a:t> </a:t>
            </a:r>
            <a:r>
              <a:rPr lang="es-ES" sz="4800" b="0" dirty="0" err="1">
                <a:solidFill>
                  <a:schemeClr val="tx1">
                    <a:lumMod val="75000"/>
                    <a:lumOff val="25000"/>
                  </a:schemeClr>
                </a:solidFill>
                <a:latin typeface="Myriad Pro"/>
              </a:rPr>
              <a:t>Assistance</a:t>
            </a:r>
            <a:r>
              <a:rPr lang="es-ES" sz="4800" b="0" dirty="0">
                <a:solidFill>
                  <a:schemeClr val="tx1">
                    <a:lumMod val="75000"/>
                    <a:lumOff val="25000"/>
                  </a:schemeClr>
                </a:solidFill>
                <a:latin typeface="Myriad Pro"/>
              </a:rPr>
              <a:t>.</a:t>
            </a:r>
          </a:p>
          <a:p>
            <a:endParaRPr lang="es-ES" dirty="0"/>
          </a:p>
        </p:txBody>
      </p:sp>
      <p:sp>
        <p:nvSpPr>
          <p:cNvPr id="15" name="Marcador de texto 13">
            <a:extLst>
              <a:ext uri="{FF2B5EF4-FFF2-40B4-BE49-F238E27FC236}">
                <a16:creationId xmlns:a16="http://schemas.microsoft.com/office/drawing/2014/main" id="{CA4A1D5A-ABA0-423E-A11D-E1B9FF3BC1F2}"/>
              </a:ext>
            </a:extLst>
          </p:cNvPr>
          <p:cNvSpPr txBox="1">
            <a:spLocks/>
          </p:cNvSpPr>
          <p:nvPr/>
        </p:nvSpPr>
        <p:spPr>
          <a:xfrm>
            <a:off x="3961582" y="3514008"/>
            <a:ext cx="5627284" cy="1889122"/>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pPr>
            <a:r>
              <a:rPr lang="es-ES" sz="4800" dirty="0">
                <a:solidFill>
                  <a:schemeClr val="tx1">
                    <a:lumMod val="65000"/>
                    <a:lumOff val="35000"/>
                  </a:schemeClr>
                </a:solidFill>
              </a:rPr>
              <a:t>	</a:t>
            </a:r>
            <a:endParaRPr lang="es-ES" sz="1400" dirty="0">
              <a:solidFill>
                <a:schemeClr val="tx1">
                  <a:lumMod val="65000"/>
                  <a:lumOff val="35000"/>
                </a:schemeClr>
              </a:solidFill>
            </a:endParaRPr>
          </a:p>
          <a:p>
            <a:pPr>
              <a:lnSpc>
                <a:spcPct val="120000"/>
              </a:lnSpc>
            </a:pPr>
            <a:endParaRPr lang="es-ES" sz="4800" dirty="0">
              <a:solidFill>
                <a:schemeClr val="tx1">
                  <a:lumMod val="65000"/>
                  <a:lumOff val="35000"/>
                </a:schemeClr>
              </a:solidFill>
            </a:endParaRPr>
          </a:p>
          <a:p>
            <a:pPr marL="631825">
              <a:lnSpc>
                <a:spcPct val="120000"/>
              </a:lnSpc>
            </a:pPr>
            <a:r>
              <a:rPr lang="es-ES" sz="4800" dirty="0">
                <a:solidFill>
                  <a:schemeClr val="tx1">
                    <a:lumMod val="65000"/>
                    <a:lumOff val="35000"/>
                  </a:schemeClr>
                </a:solidFill>
              </a:rPr>
              <a:t>	</a:t>
            </a:r>
            <a:endParaRPr lang="es-ES" sz="4800" dirty="0">
              <a:solidFill>
                <a:schemeClr val="tx1">
                  <a:lumMod val="65000"/>
                  <a:lumOff val="35000"/>
                </a:schemeClr>
              </a:solidFill>
              <a:latin typeface="Myriad Pro"/>
            </a:endParaRPr>
          </a:p>
        </p:txBody>
      </p:sp>
      <p:sp>
        <p:nvSpPr>
          <p:cNvPr id="16" name="Marcador de texto 13">
            <a:extLst>
              <a:ext uri="{FF2B5EF4-FFF2-40B4-BE49-F238E27FC236}">
                <a16:creationId xmlns:a16="http://schemas.microsoft.com/office/drawing/2014/main" id="{A0692518-DC40-4DCC-8B7B-DAAB449594FC}"/>
              </a:ext>
            </a:extLst>
          </p:cNvPr>
          <p:cNvSpPr txBox="1">
            <a:spLocks/>
          </p:cNvSpPr>
          <p:nvPr/>
        </p:nvSpPr>
        <p:spPr>
          <a:xfrm>
            <a:off x="3017567" y="3432492"/>
            <a:ext cx="9124189" cy="24113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pPr>
            <a:endParaRPr lang="es-ES" sz="1200" dirty="0">
              <a:solidFill>
                <a:schemeClr val="tx1">
                  <a:lumMod val="65000"/>
                  <a:lumOff val="35000"/>
                </a:schemeClr>
              </a:solidFill>
              <a:latin typeface="Myriad Pro"/>
            </a:endParaRPr>
          </a:p>
          <a:p>
            <a:pPr>
              <a:lnSpc>
                <a:spcPct val="120000"/>
              </a:lnSpc>
            </a:pPr>
            <a:r>
              <a:rPr lang="es-ES" sz="4800" dirty="0">
                <a:solidFill>
                  <a:schemeClr val="tx1">
                    <a:lumMod val="65000"/>
                    <a:lumOff val="35000"/>
                  </a:schemeClr>
                </a:solidFill>
              </a:rPr>
              <a:t>    	</a:t>
            </a:r>
          </a:p>
          <a:p>
            <a:pPr marL="631825">
              <a:lnSpc>
                <a:spcPct val="120000"/>
              </a:lnSpc>
            </a:pPr>
            <a:r>
              <a:rPr lang="es-ES" sz="4800" dirty="0">
                <a:solidFill>
                  <a:schemeClr val="tx1">
                    <a:lumMod val="65000"/>
                    <a:lumOff val="35000"/>
                  </a:schemeClr>
                </a:solidFill>
              </a:rPr>
              <a:t>	</a:t>
            </a:r>
            <a:endParaRPr lang="es-ES" sz="4800" dirty="0">
              <a:solidFill>
                <a:srgbClr val="C00000"/>
              </a:solidFill>
              <a:latin typeface="Myriad Pro"/>
            </a:endParaRPr>
          </a:p>
        </p:txBody>
      </p:sp>
      <p:sp>
        <p:nvSpPr>
          <p:cNvPr id="8" name="Rectangle 2">
            <a:extLst>
              <a:ext uri="{FF2B5EF4-FFF2-40B4-BE49-F238E27FC236}">
                <a16:creationId xmlns:a16="http://schemas.microsoft.com/office/drawing/2014/main" id="{CC3F1F1D-4636-497B-870D-391E02718E08}"/>
              </a:ext>
            </a:extLst>
          </p:cNvPr>
          <p:cNvSpPr>
            <a:spLocks noChangeArrowheads="1"/>
          </p:cNvSpPr>
          <p:nvPr/>
        </p:nvSpPr>
        <p:spPr bwMode="auto">
          <a:xfrm>
            <a:off x="3282030" y="1997028"/>
            <a:ext cx="5466650" cy="2308324"/>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R="0" lvl="0" algn="just" defTabSz="914400" rtl="0" eaLnBrk="0" fontAlgn="base" latinLnBrk="0" hangingPunct="0">
              <a:lnSpc>
                <a:spcPct val="100000"/>
              </a:lnSpc>
              <a:spcBef>
                <a:spcPct val="0"/>
              </a:spcBef>
              <a:spcAft>
                <a:spcPct val="0"/>
              </a:spcAft>
              <a:buClrTx/>
              <a:buSzTx/>
              <a:tabLst>
                <a:tab pos="693738" algn="l"/>
              </a:tabLst>
            </a:pPr>
            <a:r>
              <a:rPr kumimoji="0" lang="en-US" altLang="es-ES" sz="1200" b="1"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rPr>
              <a:t>PROJECTS:</a:t>
            </a:r>
          </a:p>
          <a:p>
            <a:pPr marR="0" lvl="0" algn="just" defTabSz="914400" rtl="0" eaLnBrk="0" fontAlgn="base" latinLnBrk="0" hangingPunct="0">
              <a:lnSpc>
                <a:spcPct val="100000"/>
              </a:lnSpc>
              <a:spcBef>
                <a:spcPct val="0"/>
              </a:spcBef>
              <a:spcAft>
                <a:spcPct val="0"/>
              </a:spcAft>
              <a:buClrTx/>
              <a:buSzTx/>
              <a:tabLst>
                <a:tab pos="693738" algn="l"/>
              </a:tabLst>
            </a:pPr>
            <a:endParaRPr kumimoji="0" lang="en-US" altLang="es-ES" sz="1200" b="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693738" algn="l"/>
              </a:tabLst>
            </a:pPr>
            <a:r>
              <a:rPr kumimoji="0" lang="en-US" altLang="es-ES" sz="1200" b="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rPr>
              <a:t>At Martech Corporation, we are committed to the implementation of highly productive processes. This supposes the training and provision of the necessary knowledge to carry out a productive, efficient and quality flow. Advice, support and auditing are the key to success.</a:t>
            </a:r>
          </a:p>
          <a:p>
            <a:pPr lvl="0" algn="just" defTabSz="914400"/>
            <a:endParaRPr lang="en-US" sz="1200" dirty="0">
              <a:solidFill>
                <a:schemeClr val="tx1">
                  <a:lumMod val="75000"/>
                  <a:lumOff val="25000"/>
                </a:schemeClr>
              </a:solidFill>
            </a:endParaRPr>
          </a:p>
          <a:p>
            <a:pPr marL="171450" lvl="0" indent="-171450" algn="just" defTabSz="914400">
              <a:buFont typeface="Wingdings" panose="05000000000000000000" pitchFamily="2" charset="2"/>
              <a:buChar char="Ø"/>
            </a:pPr>
            <a:r>
              <a:rPr lang="en-US" sz="1200" dirty="0">
                <a:solidFill>
                  <a:schemeClr val="tx1">
                    <a:lumMod val="75000"/>
                    <a:lumOff val="25000"/>
                  </a:schemeClr>
                </a:solidFill>
                <a:latin typeface="Myriad Pro"/>
              </a:rPr>
              <a:t>Commercial Department with extensive knowledge and specialization in the different sectors of activity of the company, with technical capacity, to advise on the best cost-benefit solution for the client.</a:t>
            </a:r>
            <a:endParaRPr kumimoji="0" lang="es-ES" altLang="es-ES" sz="1200" b="0" i="0" u="none" strike="noStrike" cap="none" normalizeH="0" baseline="0" dirty="0">
              <a:ln>
                <a:noFill/>
              </a:ln>
              <a:solidFill>
                <a:schemeClr val="tx1">
                  <a:lumMod val="75000"/>
                  <a:lumOff val="25000"/>
                </a:schemeClr>
              </a:solidFill>
              <a:effectLst/>
              <a:latin typeface="Myriad Pro"/>
              <a:ea typeface="Calibri" panose="020F0502020204030204" pitchFamily="34" charset="0"/>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693738" algn="l"/>
              </a:tabLst>
            </a:pPr>
            <a:endParaRPr kumimoji="0" lang="es-ES" altLang="es-ES" sz="1200" b="0" i="0" u="none" strike="noStrike" cap="none" normalizeH="0" baseline="0" dirty="0">
              <a:ln>
                <a:noFill/>
              </a:ln>
              <a:solidFill>
                <a:schemeClr val="tx1">
                  <a:lumMod val="75000"/>
                  <a:lumOff val="25000"/>
                </a:schemeClr>
              </a:solidFill>
              <a:effectLst/>
              <a:latin typeface="Myriad Pro"/>
            </a:endParaRPr>
          </a:p>
          <a:p>
            <a:pPr marL="457200" marR="0" lvl="1" indent="0" algn="just" defTabSz="914400" rtl="0" eaLnBrk="0" fontAlgn="base" latinLnBrk="0" hangingPunct="0">
              <a:lnSpc>
                <a:spcPct val="100000"/>
              </a:lnSpc>
              <a:spcBef>
                <a:spcPct val="0"/>
              </a:spcBef>
              <a:spcAft>
                <a:spcPct val="0"/>
              </a:spcAft>
              <a:buClrTx/>
              <a:buSzTx/>
              <a:tabLst>
                <a:tab pos="693738" algn="l"/>
              </a:tabLst>
            </a:pPr>
            <a:endParaRPr kumimoji="0" lang="en-US" altLang="es-ES" sz="1200" b="0" i="0" u="none" strike="noStrike" cap="none" normalizeH="0" baseline="0" dirty="0">
              <a:ln>
                <a:noFill/>
              </a:ln>
              <a:solidFill>
                <a:schemeClr val="tx1"/>
              </a:solidFill>
              <a:effectLst/>
              <a:latin typeface="Myriad Pro"/>
            </a:endParaRPr>
          </a:p>
        </p:txBody>
      </p:sp>
      <p:pic>
        <p:nvPicPr>
          <p:cNvPr id="4106" name="Picture 10" descr="Resultado de imagen de imagenes reuniones de negocios">
            <a:extLst>
              <a:ext uri="{FF2B5EF4-FFF2-40B4-BE49-F238E27FC236}">
                <a16:creationId xmlns:a16="http://schemas.microsoft.com/office/drawing/2014/main" id="{6C26D183-80B2-417A-A89B-54EED9C6F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041" y="241893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F8AAE872-CD6B-4F38-A075-1FB2E0EA3E7D}"/>
              </a:ext>
            </a:extLst>
          </p:cNvPr>
          <p:cNvSpPr>
            <a:spLocks noChangeArrowheads="1"/>
          </p:cNvSpPr>
          <p:nvPr/>
        </p:nvSpPr>
        <p:spPr bwMode="auto">
          <a:xfrm>
            <a:off x="3300364" y="4176689"/>
            <a:ext cx="5466650" cy="243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lvl="1" algn="just" defTabSz="914400"/>
            <a:r>
              <a:rPr lang="en-US" sz="1200" b="1" dirty="0">
                <a:solidFill>
                  <a:schemeClr val="tx1">
                    <a:lumMod val="75000"/>
                    <a:lumOff val="25000"/>
                  </a:schemeClr>
                </a:solidFill>
                <a:latin typeface="Myriad Pro"/>
              </a:rPr>
              <a:t>DESIGN:</a:t>
            </a:r>
            <a:endParaRPr lang="en-US" sz="1200" dirty="0">
              <a:solidFill>
                <a:schemeClr val="tx1">
                  <a:lumMod val="75000"/>
                  <a:lumOff val="25000"/>
                </a:schemeClr>
              </a:solidFill>
              <a:latin typeface="Myriad Pro"/>
            </a:endParaRPr>
          </a:p>
          <a:p>
            <a:pPr marL="182563" lvl="0" indent="-182563" algn="just" defTabSz="914400" eaLnBrk="1" fontAlgn="auto" hangingPunct="1">
              <a:lnSpc>
                <a:spcPct val="120000"/>
              </a:lnSpc>
              <a:spcBef>
                <a:spcPts val="1000"/>
              </a:spcBef>
              <a:spcAft>
                <a:spcPts val="0"/>
              </a:spcAft>
              <a:buFont typeface="Wingdings" panose="05000000000000000000" pitchFamily="2" charset="2"/>
              <a:buChar char="Ø"/>
              <a:tabLst/>
            </a:pPr>
            <a:r>
              <a:rPr lang="en-US" sz="1200" dirty="0">
                <a:solidFill>
                  <a:schemeClr val="tx1">
                    <a:lumMod val="75000"/>
                    <a:lumOff val="25000"/>
                  </a:schemeClr>
                </a:solidFill>
                <a:latin typeface="Myriad Pro"/>
              </a:rPr>
              <a:t>A solvent and highly qualified engineering team in the development of 3D projects, made up of senior engineers, designers and designers. committed to developing solutions that allow to optimize productivity and at the same time are: efficient, adjusted in costs, guarantee profit and meet the real needs of our customers.</a:t>
            </a:r>
            <a:endParaRPr lang="es-ES" sz="1200" dirty="0">
              <a:solidFill>
                <a:schemeClr val="tx1">
                  <a:lumMod val="75000"/>
                  <a:lumOff val="25000"/>
                </a:schemeClr>
              </a:solidFill>
              <a:latin typeface="Myriad Pro"/>
            </a:endParaRPr>
          </a:p>
          <a:p>
            <a:pPr marL="0" lvl="1" algn="just" defTabSz="914400"/>
            <a:endParaRPr lang="en-U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pPr>
            <a:r>
              <a:rPr lang="en-US" sz="1200" dirty="0">
                <a:solidFill>
                  <a:schemeClr val="tx1">
                    <a:lumMod val="75000"/>
                    <a:lumOff val="25000"/>
                  </a:schemeClr>
                </a:solidFill>
                <a:latin typeface="Myriad Pro"/>
              </a:rPr>
              <a:t>Our Technical Project Office provides a comprehensive service and advice for new assemblies and installations. "Turnkey" with implementation of processes and personalized audits.</a:t>
            </a:r>
            <a:endParaRPr lang="es-ES" sz="1200" dirty="0">
              <a:solidFill>
                <a:schemeClr val="tx1">
                  <a:lumMod val="75000"/>
                  <a:lumOff val="25000"/>
                </a:schemeClr>
              </a:solidFill>
              <a:latin typeface="Myriad Pro"/>
            </a:endParaRPr>
          </a:p>
          <a:p>
            <a:pPr marL="457200" marR="0" lvl="1" indent="0" algn="just" defTabSz="914400" rtl="0" eaLnBrk="0" fontAlgn="base" latinLnBrk="0" hangingPunct="0">
              <a:lnSpc>
                <a:spcPct val="100000"/>
              </a:lnSpc>
              <a:spcBef>
                <a:spcPct val="0"/>
              </a:spcBef>
              <a:spcAft>
                <a:spcPct val="0"/>
              </a:spcAft>
              <a:buClrTx/>
              <a:buSzTx/>
              <a:buFontTx/>
              <a:buChar char="•"/>
              <a:tabLst>
                <a:tab pos="693738" algn="l"/>
              </a:tabLst>
            </a:pPr>
            <a:endParaRPr kumimoji="0" lang="en-US" altLang="es-ES" sz="1200" b="0" i="0" u="none" strike="noStrike" cap="none" normalizeH="0" baseline="0" dirty="0">
              <a:ln>
                <a:noFill/>
              </a:ln>
              <a:solidFill>
                <a:schemeClr val="tx1"/>
              </a:solidFill>
              <a:effectLst/>
              <a:latin typeface="Myriad Pro"/>
            </a:endParaRPr>
          </a:p>
        </p:txBody>
      </p:sp>
      <p:pic>
        <p:nvPicPr>
          <p:cNvPr id="25" name="Imagen 24">
            <a:extLst>
              <a:ext uri="{FF2B5EF4-FFF2-40B4-BE49-F238E27FC236}">
                <a16:creationId xmlns:a16="http://schemas.microsoft.com/office/drawing/2014/main" id="{74E3DD10-6523-4643-8E76-26674E3DA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768" y="4698248"/>
            <a:ext cx="2835741" cy="1572795"/>
          </a:xfrm>
          <a:prstGeom prst="rect">
            <a:avLst/>
          </a:prstGeom>
        </p:spPr>
      </p:pic>
      <p:pic>
        <p:nvPicPr>
          <p:cNvPr id="3" name="Imagen 2">
            <a:extLst>
              <a:ext uri="{FF2B5EF4-FFF2-40B4-BE49-F238E27FC236}">
                <a16:creationId xmlns:a16="http://schemas.microsoft.com/office/drawing/2014/main" id="{DF85D5CF-614B-4833-9A5A-234B88773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079"/>
            <a:ext cx="1249292" cy="888733"/>
          </a:xfrm>
          <a:prstGeom prst="rect">
            <a:avLst/>
          </a:prstGeom>
        </p:spPr>
      </p:pic>
    </p:spTree>
    <p:extLst>
      <p:ext uri="{BB962C8B-B14F-4D97-AF65-F5344CB8AC3E}">
        <p14:creationId xmlns:p14="http://schemas.microsoft.com/office/powerpoint/2010/main" val="2989282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102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26419"/>
            <a:ext cx="2823097" cy="4821166"/>
          </a:xfrm>
          <a:solidFill>
            <a:schemeClr val="bg2"/>
          </a:solidFill>
        </p:spPr>
        <p:txBody>
          <a:bodyPr anchor="t">
            <a:noAutofit/>
          </a:bodyPr>
          <a:lstStyle/>
          <a:p>
            <a:r>
              <a:rPr lang="es-ES" sz="1200" dirty="0">
                <a:solidFill>
                  <a:schemeClr val="tx1">
                    <a:lumMod val="75000"/>
                    <a:lumOff val="25000"/>
                  </a:schemeClr>
                </a:solidFill>
                <a:latin typeface="Myriad Pro"/>
              </a:rPr>
              <a:t>LEVER TOUCH (Barcelona)</a:t>
            </a:r>
          </a:p>
          <a:p>
            <a:pPr marL="447675" indent="-265113" fontAlgn="base">
              <a:buFont typeface="Wingdings" panose="05000000000000000000" pitchFamily="2" charset="2"/>
              <a:buChar char="ü"/>
            </a:pPr>
            <a:r>
              <a:rPr lang="es-ES" sz="1200" b="0" dirty="0">
                <a:solidFill>
                  <a:schemeClr val="tx1">
                    <a:lumMod val="75000"/>
                    <a:lumOff val="25000"/>
                  </a:schemeClr>
                </a:solidFill>
                <a:latin typeface="Myriad Pro"/>
              </a:rPr>
              <a:t>PDR center</a:t>
            </a:r>
          </a:p>
          <a:p>
            <a:pPr marL="447675" indent="-265113" fontAlgn="base">
              <a:buFont typeface="Wingdings" panose="05000000000000000000" pitchFamily="2" charset="2"/>
              <a:buChar char="ü"/>
            </a:pPr>
            <a:r>
              <a:rPr lang="es-ES" sz="1200" dirty="0" err="1">
                <a:solidFill>
                  <a:schemeClr val="tx1">
                    <a:lumMod val="75000"/>
                    <a:lumOff val="25000"/>
                  </a:schemeClr>
                </a:solidFill>
                <a:latin typeface="Myriad Pro"/>
              </a:rPr>
              <a:t>Preparation</a:t>
            </a:r>
            <a:r>
              <a:rPr lang="es-ES" sz="1200" dirty="0">
                <a:solidFill>
                  <a:schemeClr val="tx1">
                    <a:lumMod val="75000"/>
                    <a:lumOff val="25000"/>
                  </a:schemeClr>
                </a:solidFill>
                <a:latin typeface="Myriad Pro"/>
              </a:rPr>
              <a:t> </a:t>
            </a:r>
            <a:r>
              <a:rPr lang="es-ES" sz="1200" dirty="0" err="1">
                <a:solidFill>
                  <a:schemeClr val="tx1">
                    <a:lumMod val="75000"/>
                    <a:lumOff val="25000"/>
                  </a:schemeClr>
                </a:solidFill>
                <a:latin typeface="Myriad Pro"/>
              </a:rPr>
              <a:t>areas</a:t>
            </a:r>
            <a:r>
              <a:rPr lang="es-ES" sz="1200" dirty="0">
                <a:solidFill>
                  <a:schemeClr val="tx1">
                    <a:lumMod val="75000"/>
                    <a:lumOff val="25000"/>
                  </a:schemeClr>
                </a:solidFill>
                <a:latin typeface="Myriad Pro"/>
              </a:rPr>
              <a:t>.</a:t>
            </a:r>
          </a:p>
          <a:p>
            <a:pPr marL="171450" indent="-171450">
              <a:buFont typeface="Wingdings" panose="05000000000000000000" pitchFamily="2" charset="2"/>
              <a:buChar char="ü"/>
            </a:pPr>
            <a:endParaRPr lang="es-ES" sz="1200" dirty="0">
              <a:latin typeface="Myriad Pro"/>
            </a:endParaRPr>
          </a:p>
          <a:p>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540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5" name="Imagen 4">
            <a:extLst>
              <a:ext uri="{FF2B5EF4-FFF2-40B4-BE49-F238E27FC236}">
                <a16:creationId xmlns:a16="http://schemas.microsoft.com/office/drawing/2014/main" id="{888281E8-E7DD-4F00-B639-ABF2F6D3C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234" y="2113748"/>
            <a:ext cx="6419088" cy="4646507"/>
          </a:xfrm>
          <a:prstGeom prst="rect">
            <a:avLst/>
          </a:prstGeom>
        </p:spPr>
      </p:pic>
      <p:pic>
        <p:nvPicPr>
          <p:cNvPr id="15" name="Picture 6" descr="Resultado de imagen de icono automovil">
            <a:extLst>
              <a:ext uri="{FF2B5EF4-FFF2-40B4-BE49-F238E27FC236}">
                <a16:creationId xmlns:a16="http://schemas.microsoft.com/office/drawing/2014/main" id="{00587175-B6E9-410E-8EEA-67B20FC3B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B8FBAE14-F3DB-4717-807C-CAFD44CE8604}"/>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54C9BFDE-DC65-48B2-9C2C-CDDA10739096}"/>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3398482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87220"/>
            <a:ext cx="2823097" cy="4748265"/>
          </a:xfrm>
          <a:solidFill>
            <a:schemeClr val="bg2"/>
          </a:solidFill>
        </p:spPr>
        <p:txBody>
          <a:bodyPr anchor="t">
            <a:noAutofit/>
          </a:bodyPr>
          <a:lstStyle/>
          <a:p>
            <a:r>
              <a:rPr lang="es-ES" sz="1200" dirty="0">
                <a:solidFill>
                  <a:schemeClr val="tx1">
                    <a:lumMod val="75000"/>
                    <a:lumOff val="25000"/>
                  </a:schemeClr>
                </a:solidFill>
                <a:latin typeface="Myriad Pro"/>
              </a:rPr>
              <a:t>CESVIMAP:</a:t>
            </a:r>
          </a:p>
          <a:p>
            <a:pPr marL="447675" indent="-265113" fontAlgn="base">
              <a:buFont typeface="Wingdings" panose="05000000000000000000" pitchFamily="2" charset="2"/>
              <a:buChar char="ü"/>
            </a:pPr>
            <a:r>
              <a:rPr lang="es-ES" sz="1200" b="0" dirty="0" err="1">
                <a:solidFill>
                  <a:schemeClr val="tx1">
                    <a:lumMod val="75000"/>
                    <a:lumOff val="25000"/>
                  </a:schemeClr>
                </a:solidFill>
                <a:latin typeface="Myriad Pro"/>
              </a:rPr>
              <a:t>Insurance</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Companies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Institute</a:t>
            </a:r>
            <a:endParaRPr lang="es-ES" sz="1200" b="0" dirty="0">
              <a:solidFill>
                <a:schemeClr val="tx1">
                  <a:lumMod val="75000"/>
                  <a:lumOff val="25000"/>
                </a:schemeClr>
              </a:solidFill>
              <a:latin typeface="Myriad Pro"/>
            </a:endParaRPr>
          </a:p>
          <a:p>
            <a:pPr marL="447675" indent="-265113" fontAlgn="base">
              <a:buFont typeface="Wingdings" panose="05000000000000000000" pitchFamily="2" charset="2"/>
              <a:buChar char="ü"/>
            </a:pPr>
            <a:r>
              <a:rPr lang="es-ES" sz="1200" dirty="0">
                <a:solidFill>
                  <a:schemeClr val="tx1">
                    <a:lumMod val="75000"/>
                    <a:lumOff val="25000"/>
                  </a:schemeClr>
                </a:solidFill>
                <a:latin typeface="Myriad Pro"/>
              </a:rPr>
              <a:t>Spray </a:t>
            </a:r>
            <a:r>
              <a:rPr lang="es-ES" sz="1200" dirty="0" err="1">
                <a:solidFill>
                  <a:schemeClr val="tx1">
                    <a:lumMod val="75000"/>
                    <a:lumOff val="25000"/>
                  </a:schemeClr>
                </a:solidFill>
                <a:latin typeface="Myriad Pro"/>
              </a:rPr>
              <a:t>Booth</a:t>
            </a:r>
            <a:r>
              <a:rPr lang="es-ES" sz="1200" dirty="0">
                <a:solidFill>
                  <a:schemeClr val="tx1">
                    <a:lumMod val="75000"/>
                    <a:lumOff val="25000"/>
                  </a:schemeClr>
                </a:solidFill>
                <a:latin typeface="Myriad Pro"/>
              </a:rPr>
              <a:t>. </a:t>
            </a:r>
          </a:p>
          <a:p>
            <a:pPr marL="447675" indent="-265113" fontAlgn="base">
              <a:buFont typeface="Wingdings" panose="05000000000000000000" pitchFamily="2" charset="2"/>
              <a:buChar char="ü"/>
            </a:pPr>
            <a:r>
              <a:rPr lang="es-ES" sz="1200" b="0" dirty="0" err="1">
                <a:solidFill>
                  <a:schemeClr val="tx1">
                    <a:lumMod val="75000"/>
                    <a:lumOff val="25000"/>
                  </a:schemeClr>
                </a:solidFill>
                <a:latin typeface="Myriad Pro"/>
              </a:rPr>
              <a:t>Endothermic</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panels</a:t>
            </a:r>
            <a:r>
              <a:rPr lang="es-ES" sz="1200" b="0" dirty="0">
                <a:solidFill>
                  <a:schemeClr val="tx1">
                    <a:lumMod val="75000"/>
                    <a:lumOff val="25000"/>
                  </a:schemeClr>
                </a:solidFill>
                <a:latin typeface="Myriad Pro"/>
              </a:rPr>
              <a:t> </a:t>
            </a:r>
            <a:r>
              <a:rPr lang="es-ES" sz="1200" b="0" dirty="0" err="1">
                <a:solidFill>
                  <a:schemeClr val="tx1">
                    <a:lumMod val="75000"/>
                    <a:lumOff val="25000"/>
                  </a:schemeClr>
                </a:solidFill>
                <a:latin typeface="Myriad Pro"/>
              </a:rPr>
              <a:t>system</a:t>
            </a:r>
            <a:r>
              <a:rPr lang="es-ES" sz="1200" b="0" dirty="0">
                <a:solidFill>
                  <a:schemeClr val="tx1">
                    <a:lumMod val="75000"/>
                    <a:lumOff val="25000"/>
                  </a:schemeClr>
                </a:solidFill>
                <a:latin typeface="Myriad Pro"/>
              </a:rPr>
              <a:t>.</a:t>
            </a:r>
          </a:p>
          <a:p>
            <a:pPr marL="182562" fontAlgn="base"/>
            <a:endParaRPr lang="es-ES" sz="1200" dirty="0">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923938"/>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72FD636E-E99E-45AF-89D3-EEF8D0BC2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351" y="2185099"/>
            <a:ext cx="7238624" cy="4589585"/>
          </a:xfrm>
          <a:prstGeom prst="rect">
            <a:avLst/>
          </a:prstGeom>
        </p:spPr>
      </p:pic>
      <p:pic>
        <p:nvPicPr>
          <p:cNvPr id="15" name="Picture 6" descr="Resultado de imagen de icono automovil">
            <a:extLst>
              <a:ext uri="{FF2B5EF4-FFF2-40B4-BE49-F238E27FC236}">
                <a16:creationId xmlns:a16="http://schemas.microsoft.com/office/drawing/2014/main" id="{72AF442B-5308-48F8-A048-7D364CE79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2AD2CB0D-CD4D-4D57-B1A0-2F2822D4298A}"/>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07D3F323-5F1A-4BAC-97BF-ECE484F4267A}"/>
              </a:ext>
            </a:extLst>
          </p:cNvPr>
          <p:cNvPicPr>
            <a:picLocks noChangeAspect="1"/>
          </p:cNvPicPr>
          <p:nvPr/>
        </p:nvPicPr>
        <p:blipFill>
          <a:blip r:embed="rId4"/>
          <a:stretch>
            <a:fillRect/>
          </a:stretch>
        </p:blipFill>
        <p:spPr>
          <a:xfrm>
            <a:off x="0" y="10415"/>
            <a:ext cx="1249788" cy="890093"/>
          </a:xfrm>
          <a:prstGeom prst="rect">
            <a:avLst/>
          </a:prstGeom>
        </p:spPr>
      </p:pic>
    </p:spTree>
    <p:extLst>
      <p:ext uri="{BB962C8B-B14F-4D97-AF65-F5344CB8AC3E}">
        <p14:creationId xmlns:p14="http://schemas.microsoft.com/office/powerpoint/2010/main" val="1069397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41982"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104751"/>
            <a:ext cx="2823097" cy="4740008"/>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FASA PALENCIA</a:t>
            </a:r>
          </a:p>
          <a:p>
            <a:pPr marL="442913" indent="-171450">
              <a:buFont typeface="Wingdings" panose="05000000000000000000" pitchFamily="2" charset="2"/>
              <a:buChar char="ü"/>
            </a:pPr>
            <a:r>
              <a:rPr lang="es-ES" sz="1200" b="0" dirty="0">
                <a:solidFill>
                  <a:schemeClr val="tx1">
                    <a:lumMod val="75000"/>
                    <a:lumOff val="25000"/>
                  </a:schemeClr>
                </a:solidFill>
                <a:latin typeface="Myriad Pro"/>
              </a:rPr>
              <a:t>Renault Factory </a:t>
            </a: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spray </a:t>
            </a:r>
            <a:r>
              <a:rPr lang="es-ES" sz="1200" b="0" dirty="0" err="1">
                <a:solidFill>
                  <a:schemeClr val="tx1">
                    <a:lumMod val="75000"/>
                    <a:lumOff val="25000"/>
                  </a:schemeClr>
                </a:solidFill>
                <a:latin typeface="Myriad Pro"/>
              </a:rPr>
              <a:t>booth</a:t>
            </a:r>
            <a:r>
              <a:rPr lang="es-ES" sz="1200" b="0" dirty="0">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7039"/>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C39A8C45-0567-4BA6-8DDF-C4F4B65A1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8669" y="2128891"/>
            <a:ext cx="6181988" cy="4637537"/>
          </a:xfrm>
          <a:prstGeom prst="rect">
            <a:avLst/>
          </a:prstGeom>
        </p:spPr>
      </p:pic>
      <p:pic>
        <p:nvPicPr>
          <p:cNvPr id="12" name="Picture 6" descr="Resultado de imagen de icono automovil">
            <a:extLst>
              <a:ext uri="{FF2B5EF4-FFF2-40B4-BE49-F238E27FC236}">
                <a16:creationId xmlns:a16="http://schemas.microsoft.com/office/drawing/2014/main" id="{83839574-48DA-430B-8789-51EF83986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0629" y="1009609"/>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3456274C-838A-4B11-80E7-AF12A0928242}"/>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5" name="Imagen 4">
            <a:extLst>
              <a:ext uri="{FF2B5EF4-FFF2-40B4-BE49-F238E27FC236}">
                <a16:creationId xmlns:a16="http://schemas.microsoft.com/office/drawing/2014/main" id="{B84BEA3F-C987-481B-BB89-89C053D668AE}"/>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111321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41982"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0" y="2096798"/>
            <a:ext cx="2823097" cy="4738274"/>
          </a:xfrm>
          <a:solidFill>
            <a:schemeClr val="bg2"/>
          </a:solidFill>
        </p:spPr>
        <p:txBody>
          <a:bodyPr anchor="t">
            <a:noAutofit/>
          </a:bodyPr>
          <a:lstStyle/>
          <a:p>
            <a:pPr marL="171450" indent="-171450">
              <a:buFont typeface="Wingdings" panose="05000000000000000000" pitchFamily="2" charset="2"/>
              <a:buChar char="Ø"/>
            </a:pPr>
            <a:r>
              <a:rPr lang="es-ES" sz="1200" dirty="0">
                <a:solidFill>
                  <a:schemeClr val="tx1">
                    <a:lumMod val="75000"/>
                    <a:lumOff val="25000"/>
                  </a:schemeClr>
                </a:solidFill>
                <a:latin typeface="Myriad Pro"/>
              </a:rPr>
              <a:t>FASA PALENCIA</a:t>
            </a:r>
          </a:p>
          <a:p>
            <a:pPr marL="442913" indent="-171450">
              <a:buFont typeface="Wingdings" panose="05000000000000000000" pitchFamily="2" charset="2"/>
              <a:buChar char="ü"/>
            </a:pPr>
            <a:r>
              <a:rPr lang="es-ES" sz="1200" b="0" dirty="0">
                <a:solidFill>
                  <a:schemeClr val="tx1">
                    <a:lumMod val="75000"/>
                    <a:lumOff val="25000"/>
                  </a:schemeClr>
                </a:solidFill>
                <a:latin typeface="Myriad Pro"/>
              </a:rPr>
              <a:t>Renault Factory </a:t>
            </a:r>
            <a:r>
              <a:rPr lang="es-ES" sz="1200" b="0" dirty="0" err="1">
                <a:solidFill>
                  <a:schemeClr val="tx1">
                    <a:lumMod val="75000"/>
                    <a:lumOff val="25000"/>
                  </a:schemeClr>
                </a:solidFill>
                <a:latin typeface="Myriad Pro"/>
              </a:rPr>
              <a:t>special</a:t>
            </a:r>
            <a:r>
              <a:rPr lang="es-ES" sz="1200" b="0" dirty="0">
                <a:solidFill>
                  <a:schemeClr val="tx1">
                    <a:lumMod val="75000"/>
                    <a:lumOff val="25000"/>
                  </a:schemeClr>
                </a:solidFill>
                <a:latin typeface="Myriad Pro"/>
              </a:rPr>
              <a:t> spray </a:t>
            </a:r>
            <a:r>
              <a:rPr lang="es-ES" sz="1200" b="0" dirty="0" err="1">
                <a:solidFill>
                  <a:schemeClr val="tx1">
                    <a:lumMod val="75000"/>
                    <a:lumOff val="25000"/>
                  </a:schemeClr>
                </a:solidFill>
                <a:latin typeface="Myriad Pro"/>
              </a:rPr>
              <a:t>booth</a:t>
            </a:r>
            <a:r>
              <a:rPr lang="es-ES" sz="1200" b="0" dirty="0">
                <a:latin typeface="Myriad Pro"/>
              </a:rPr>
              <a:t>.</a:t>
            </a: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1" y="926625"/>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5" name="Imagen 4">
            <a:extLst>
              <a:ext uri="{FF2B5EF4-FFF2-40B4-BE49-F238E27FC236}">
                <a16:creationId xmlns:a16="http://schemas.microsoft.com/office/drawing/2014/main" id="{7C79A25B-BBEE-467E-8322-62B36CB7F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047" y="2149524"/>
            <a:ext cx="6658180" cy="4698061"/>
          </a:xfrm>
          <a:prstGeom prst="rect">
            <a:avLst/>
          </a:prstGeom>
        </p:spPr>
      </p:pic>
      <p:pic>
        <p:nvPicPr>
          <p:cNvPr id="4102" name="Picture 6" descr="Resultado de imagen de icono automovil">
            <a:extLst>
              <a:ext uri="{FF2B5EF4-FFF2-40B4-BE49-F238E27FC236}">
                <a16:creationId xmlns:a16="http://schemas.microsoft.com/office/drawing/2014/main" id="{17BBCD76-6AEF-49F4-9E15-A5BD477AB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706" y="1009609"/>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5" name="Título 10">
            <a:extLst>
              <a:ext uri="{FF2B5EF4-FFF2-40B4-BE49-F238E27FC236}">
                <a16:creationId xmlns:a16="http://schemas.microsoft.com/office/drawing/2014/main" id="{743D1FC4-76B6-42CA-990B-CD95E44A885E}"/>
              </a:ext>
            </a:extLst>
          </p:cNvPr>
          <p:cNvSpPr txBox="1">
            <a:spLocks/>
          </p:cNvSpPr>
          <p:nvPr/>
        </p:nvSpPr>
        <p:spPr>
          <a:xfrm>
            <a:off x="3784723" y="1009609"/>
            <a:ext cx="7305977" cy="911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FEA05788-4080-4EDB-807F-8524829E09DE}"/>
              </a:ext>
            </a:extLst>
          </p:cNvPr>
          <p:cNvPicPr>
            <a:picLocks noChangeAspect="1"/>
          </p:cNvPicPr>
          <p:nvPr/>
        </p:nvPicPr>
        <p:blipFill>
          <a:blip r:embed="rId4"/>
          <a:stretch>
            <a:fillRect/>
          </a:stretch>
        </p:blipFill>
        <p:spPr>
          <a:xfrm>
            <a:off x="0" y="0"/>
            <a:ext cx="1249788" cy="890093"/>
          </a:xfrm>
          <a:prstGeom prst="rect">
            <a:avLst/>
          </a:prstGeom>
        </p:spPr>
      </p:pic>
    </p:spTree>
    <p:extLst>
      <p:ext uri="{BB962C8B-B14F-4D97-AF65-F5344CB8AC3E}">
        <p14:creationId xmlns:p14="http://schemas.microsoft.com/office/powerpoint/2010/main" val="936111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642F62F2-798D-4708-8787-CCC44FDDBED6}"/>
              </a:ext>
            </a:extLst>
          </p:cNvPr>
          <p:cNvSpPr/>
          <p:nvPr/>
        </p:nvSpPr>
        <p:spPr>
          <a:xfrm>
            <a:off x="2967326" y="2037320"/>
            <a:ext cx="9224674" cy="482068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4" cy="7685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823098" y="0"/>
            <a:ext cx="144227" cy="68475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1" y="2089473"/>
            <a:ext cx="2823097" cy="4758112"/>
          </a:xfrm>
          <a:solidFill>
            <a:schemeClr val="bg2"/>
          </a:solidFill>
        </p:spPr>
        <p:txBody>
          <a:bodyPr anchor="t">
            <a:noAutofit/>
          </a:bodyPr>
          <a:lstStyle/>
          <a:p>
            <a:r>
              <a:rPr lang="es-ES" sz="1200" dirty="0">
                <a:solidFill>
                  <a:schemeClr val="tx1">
                    <a:lumMod val="75000"/>
                    <a:lumOff val="25000"/>
                  </a:schemeClr>
                </a:solidFill>
                <a:latin typeface="Myriad Pro"/>
              </a:rPr>
              <a:t>GRUPO TOQUERO:</a:t>
            </a:r>
          </a:p>
          <a:p>
            <a:pPr marL="447675" indent="-265113" fontAlgn="base">
              <a:buFont typeface="Wingdings" panose="05000000000000000000" pitchFamily="2" charset="2"/>
              <a:buChar char="ü"/>
            </a:pPr>
            <a:r>
              <a:rPr lang="es-ES" sz="1200" b="0" dirty="0" err="1">
                <a:solidFill>
                  <a:schemeClr val="tx1">
                    <a:lumMod val="75000"/>
                    <a:lumOff val="25000"/>
                  </a:schemeClr>
                </a:solidFill>
                <a:latin typeface="Myriad Pro"/>
              </a:rPr>
              <a:t>Rent</a:t>
            </a:r>
            <a:r>
              <a:rPr lang="es-ES" sz="1200" b="0" dirty="0">
                <a:solidFill>
                  <a:schemeClr val="tx1">
                    <a:lumMod val="75000"/>
                    <a:lumOff val="25000"/>
                  </a:schemeClr>
                </a:solidFill>
                <a:latin typeface="Myriad Pro"/>
              </a:rPr>
              <a:t> a Car </a:t>
            </a:r>
            <a:r>
              <a:rPr lang="es-ES" sz="1200" b="0" dirty="0" err="1">
                <a:solidFill>
                  <a:schemeClr val="tx1">
                    <a:lumMod val="75000"/>
                    <a:lumOff val="25000"/>
                  </a:schemeClr>
                </a:solidFill>
                <a:latin typeface="Myriad Pro"/>
              </a:rPr>
              <a:t>l.ogistic</a:t>
            </a:r>
            <a:r>
              <a:rPr lang="es-ES" sz="1200" b="0" dirty="0">
                <a:solidFill>
                  <a:schemeClr val="tx1">
                    <a:lumMod val="75000"/>
                    <a:lumOff val="25000"/>
                  </a:schemeClr>
                </a:solidFill>
                <a:latin typeface="Myriad Pro"/>
              </a:rPr>
              <a:t> center</a:t>
            </a:r>
            <a:endParaRPr lang="es-ES" sz="1200" dirty="0">
              <a:solidFill>
                <a:schemeClr val="tx1">
                  <a:lumMod val="75000"/>
                  <a:lumOff val="25000"/>
                </a:schemeClr>
              </a:solidFill>
              <a:latin typeface="Myriad Pro"/>
            </a:endParaRPr>
          </a:p>
        </p:txBody>
      </p:sp>
      <p:sp>
        <p:nvSpPr>
          <p:cNvPr id="13" name="Marcador de texto 11">
            <a:extLst>
              <a:ext uri="{FF2B5EF4-FFF2-40B4-BE49-F238E27FC236}">
                <a16:creationId xmlns:a16="http://schemas.microsoft.com/office/drawing/2014/main" id="{79D76975-0E63-4B40-BCD7-C2E82CD6CA88}"/>
              </a:ext>
            </a:extLst>
          </p:cNvPr>
          <p:cNvSpPr>
            <a:spLocks noGrp="1"/>
          </p:cNvSpPr>
          <p:nvPr>
            <p:ph type="body" idx="1"/>
          </p:nvPr>
        </p:nvSpPr>
        <p:spPr>
          <a:xfrm>
            <a:off x="0" y="899367"/>
            <a:ext cx="2823097" cy="1207712"/>
          </a:xfrm>
          <a:solidFill>
            <a:schemeClr val="bg2"/>
          </a:solidFill>
        </p:spPr>
        <p:txBody>
          <a:bodyPr anchor="ctr">
            <a:normAutofit/>
          </a:bodyPr>
          <a:lstStyle/>
          <a:p>
            <a:r>
              <a:rPr lang="es-ES" dirty="0" err="1">
                <a:solidFill>
                  <a:schemeClr val="tx1">
                    <a:lumMod val="75000"/>
                    <a:lumOff val="25000"/>
                  </a:schemeClr>
                </a:solidFill>
                <a:latin typeface="Myriad Pro"/>
              </a:rPr>
              <a:t>Automobile</a:t>
            </a:r>
            <a:endParaRPr lang="es-ES" dirty="0">
              <a:solidFill>
                <a:schemeClr val="tx1">
                  <a:lumMod val="75000"/>
                  <a:lumOff val="25000"/>
                </a:schemeClr>
              </a:solidFill>
              <a:latin typeface="Myriad Pro"/>
            </a:endParaRPr>
          </a:p>
        </p:txBody>
      </p:sp>
      <p:pic>
        <p:nvPicPr>
          <p:cNvPr id="5" name="Imagen 4">
            <a:extLst>
              <a:ext uri="{FF2B5EF4-FFF2-40B4-BE49-F238E27FC236}">
                <a16:creationId xmlns:a16="http://schemas.microsoft.com/office/drawing/2014/main" id="{E55A3244-ED7A-44B7-9AED-ADD3C88A8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550" y="2185099"/>
            <a:ext cx="6704225" cy="4599432"/>
          </a:xfrm>
          <a:prstGeom prst="rect">
            <a:avLst/>
          </a:prstGeom>
        </p:spPr>
      </p:pic>
      <p:pic>
        <p:nvPicPr>
          <p:cNvPr id="15" name="Picture 6" descr="Resultado de imagen de icono automovil">
            <a:extLst>
              <a:ext uri="{FF2B5EF4-FFF2-40B4-BE49-F238E27FC236}">
                <a16:creationId xmlns:a16="http://schemas.microsoft.com/office/drawing/2014/main" id="{3C9A0290-CBF2-4037-A38A-24D0A2D7B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831" y="986672"/>
            <a:ext cx="771535" cy="771535"/>
          </a:xfrm>
          <a:prstGeom prst="rect">
            <a:avLst/>
          </a:prstGeom>
          <a:noFill/>
          <a:ln w="38100">
            <a:solidFill>
              <a:srgbClr val="FFD13F"/>
            </a:solidFill>
          </a:ln>
          <a:extLst>
            <a:ext uri="{909E8E84-426E-40DD-AFC4-6F175D3DCCD1}">
              <a14:hiddenFill xmlns:a14="http://schemas.microsoft.com/office/drawing/2010/main">
                <a:solidFill>
                  <a:srgbClr val="FFFFFF"/>
                </a:solidFill>
              </a14:hiddenFill>
            </a:ext>
          </a:extLst>
        </p:spPr>
      </p:pic>
      <p:sp>
        <p:nvSpPr>
          <p:cNvPr id="16" name="Título 10">
            <a:extLst>
              <a:ext uri="{FF2B5EF4-FFF2-40B4-BE49-F238E27FC236}">
                <a16:creationId xmlns:a16="http://schemas.microsoft.com/office/drawing/2014/main" id="{FF640B79-6443-455B-8D0E-ABDE83AD119F}"/>
              </a:ext>
            </a:extLst>
          </p:cNvPr>
          <p:cNvSpPr>
            <a:spLocks noGrp="1"/>
          </p:cNvSpPr>
          <p:nvPr>
            <p:ph type="title"/>
          </p:nvPr>
        </p:nvSpPr>
        <p:spPr>
          <a:xfrm>
            <a:off x="3784723" y="1009609"/>
            <a:ext cx="7305977" cy="911687"/>
          </a:xfrm>
        </p:spPr>
        <p:txBody>
          <a:bodyPr>
            <a:noAutofit/>
          </a:bodyPr>
          <a:lstStyle/>
          <a:p>
            <a:pPr algn="ctr"/>
            <a:r>
              <a:rPr lang="es-ES" sz="4000" dirty="0">
                <a:solidFill>
                  <a:schemeClr val="tx1">
                    <a:lumMod val="75000"/>
                    <a:lumOff val="25000"/>
                  </a:schemeClr>
                </a:solidFill>
                <a:latin typeface="Myriad Pro"/>
              </a:rPr>
              <a:t>INSTALATIONS</a:t>
            </a:r>
          </a:p>
        </p:txBody>
      </p:sp>
      <p:pic>
        <p:nvPicPr>
          <p:cNvPr id="3" name="Imagen 2">
            <a:extLst>
              <a:ext uri="{FF2B5EF4-FFF2-40B4-BE49-F238E27FC236}">
                <a16:creationId xmlns:a16="http://schemas.microsoft.com/office/drawing/2014/main" id="{CE255038-4888-4341-93AA-3B85AF7691C6}"/>
              </a:ext>
            </a:extLst>
          </p:cNvPr>
          <p:cNvPicPr>
            <a:picLocks noChangeAspect="1"/>
          </p:cNvPicPr>
          <p:nvPr/>
        </p:nvPicPr>
        <p:blipFill>
          <a:blip r:embed="rId4"/>
          <a:stretch>
            <a:fillRect/>
          </a:stretch>
        </p:blipFill>
        <p:spPr>
          <a:xfrm>
            <a:off x="0" y="-3581"/>
            <a:ext cx="1249788" cy="890093"/>
          </a:xfrm>
          <a:prstGeom prst="rect">
            <a:avLst/>
          </a:prstGeom>
        </p:spPr>
      </p:pic>
    </p:spTree>
    <p:extLst>
      <p:ext uri="{BB962C8B-B14F-4D97-AF65-F5344CB8AC3E}">
        <p14:creationId xmlns:p14="http://schemas.microsoft.com/office/powerpoint/2010/main" val="1779987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0" y="0"/>
            <a:ext cx="12192000"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B3374246-02A7-41A7-9653-62FDD9C1A0C5}"/>
              </a:ext>
            </a:extLst>
          </p:cNvPr>
          <p:cNvSpPr/>
          <p:nvPr/>
        </p:nvSpPr>
        <p:spPr>
          <a:xfrm>
            <a:off x="-1" y="6330458"/>
            <a:ext cx="12192001"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D3BB6E9B-305C-4EA7-B9E3-7475D8CBFB73}"/>
              </a:ext>
            </a:extLst>
          </p:cNvPr>
          <p:cNvSpPr txBox="1"/>
          <p:nvPr/>
        </p:nvSpPr>
        <p:spPr>
          <a:xfrm>
            <a:off x="3590539" y="4594144"/>
            <a:ext cx="5010911" cy="1661993"/>
          </a:xfrm>
          <a:prstGeom prst="rect">
            <a:avLst/>
          </a:prstGeom>
          <a:noFill/>
        </p:spPr>
        <p:txBody>
          <a:bodyPr wrap="square" rtlCol="0">
            <a:spAutoFit/>
          </a:bodyPr>
          <a:lstStyle/>
          <a:p>
            <a:pPr algn="ctr"/>
            <a:r>
              <a:rPr lang="es-ES_tradnl" sz="1400" dirty="0">
                <a:latin typeface="Myriad Pro"/>
              </a:rPr>
              <a:t>Parque Empresarial Campollano Calle C, </a:t>
            </a:r>
            <a:r>
              <a:rPr lang="es-ES_tradnl" sz="1400" dirty="0" err="1">
                <a:latin typeface="Myriad Pro"/>
              </a:rPr>
              <a:t>Nº</a:t>
            </a:r>
            <a:r>
              <a:rPr lang="es-ES_tradnl" sz="1400" dirty="0">
                <a:latin typeface="Myriad Pro"/>
              </a:rPr>
              <a:t> 50, </a:t>
            </a:r>
          </a:p>
          <a:p>
            <a:pPr algn="ctr"/>
            <a:r>
              <a:rPr lang="es-ES_tradnl" sz="1400" dirty="0">
                <a:latin typeface="Myriad Pro"/>
              </a:rPr>
              <a:t>02007, Albacete –</a:t>
            </a:r>
            <a:r>
              <a:rPr lang="es-ES_tradnl" sz="1400" dirty="0" err="1">
                <a:latin typeface="Myriad Pro"/>
              </a:rPr>
              <a:t>Spain</a:t>
            </a:r>
            <a:endParaRPr lang="es-ES_tradnl" sz="1400" dirty="0">
              <a:latin typeface="Myriad Pro"/>
            </a:endParaRPr>
          </a:p>
          <a:p>
            <a:pPr algn="ctr"/>
            <a:r>
              <a:rPr lang="es-ES_tradnl" sz="1400" dirty="0">
                <a:latin typeface="Myriad Pro"/>
              </a:rPr>
              <a:t>Tel: (+34) 967 520002</a:t>
            </a:r>
          </a:p>
          <a:p>
            <a:pPr algn="ctr"/>
            <a:r>
              <a:rPr lang="es-ES_tradnl" sz="1400" dirty="0">
                <a:latin typeface="Myriad Pro"/>
                <a:hlinkClick r:id="rId2"/>
              </a:rPr>
              <a:t>martechcorporation@martechcorporation.com</a:t>
            </a:r>
            <a:endParaRPr lang="es-ES_tradnl" sz="1400" dirty="0">
              <a:latin typeface="Myriad Pro"/>
            </a:endParaRPr>
          </a:p>
          <a:p>
            <a:pPr algn="ctr"/>
            <a:r>
              <a:rPr lang="es-ES_tradnl" sz="1400" dirty="0">
                <a:latin typeface="Myriad Pro"/>
                <a:hlinkClick r:id="rId3"/>
              </a:rPr>
              <a:t>www.martechcorporation.com</a:t>
            </a:r>
            <a:endParaRPr lang="es-ES_tradnl" sz="1400" dirty="0">
              <a:latin typeface="Myriad Pro"/>
            </a:endParaRPr>
          </a:p>
          <a:p>
            <a:pPr algn="ctr"/>
            <a:endParaRPr lang="es-ES" sz="1400" dirty="0">
              <a:latin typeface="Myriad Pro"/>
            </a:endParaRPr>
          </a:p>
          <a:p>
            <a:endParaRPr lang="es-ES" dirty="0"/>
          </a:p>
        </p:txBody>
      </p:sp>
      <p:pic>
        <p:nvPicPr>
          <p:cNvPr id="4" name="Imagen 3">
            <a:extLst>
              <a:ext uri="{FF2B5EF4-FFF2-40B4-BE49-F238E27FC236}">
                <a16:creationId xmlns:a16="http://schemas.microsoft.com/office/drawing/2014/main" id="{B60A4B85-7A68-406E-8B18-179715ADAE36}"/>
              </a:ext>
            </a:extLst>
          </p:cNvPr>
          <p:cNvPicPr>
            <a:picLocks noChangeAspect="1"/>
          </p:cNvPicPr>
          <p:nvPr/>
        </p:nvPicPr>
        <p:blipFill>
          <a:blip r:embed="rId4"/>
          <a:stretch>
            <a:fillRect/>
          </a:stretch>
        </p:blipFill>
        <p:spPr>
          <a:xfrm>
            <a:off x="4024861" y="1448408"/>
            <a:ext cx="3906159" cy="2781948"/>
          </a:xfrm>
          <a:prstGeom prst="rect">
            <a:avLst/>
          </a:prstGeom>
        </p:spPr>
      </p:pic>
    </p:spTree>
    <p:extLst>
      <p:ext uri="{BB962C8B-B14F-4D97-AF65-F5344CB8AC3E}">
        <p14:creationId xmlns:p14="http://schemas.microsoft.com/office/powerpoint/2010/main" val="2125445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AF67467D-434D-4170-84B6-5D547535D9E1}"/>
              </a:ext>
            </a:extLst>
          </p:cNvPr>
          <p:cNvSpPr/>
          <p:nvPr/>
        </p:nvSpPr>
        <p:spPr>
          <a:xfrm>
            <a:off x="2967326" y="1625239"/>
            <a:ext cx="9224672"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632758"/>
            <a:ext cx="2777613"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HUMAN TEAM</a:t>
            </a:r>
            <a:r>
              <a:rPr lang="es-ES" sz="2000" b="1" dirty="0">
                <a:solidFill>
                  <a:schemeClr val="tx1">
                    <a:lumMod val="65000"/>
                    <a:lumOff val="35000"/>
                  </a:schemeClr>
                </a:solidFill>
                <a:latin typeface="Myriad Pro"/>
              </a:rPr>
              <a:t>:</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782250"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KNOWLEDGE</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374520" y="1989917"/>
            <a:ext cx="2198253" cy="1592481"/>
          </a:xfrm>
          <a:noFill/>
        </p:spPr>
        <p:txBody>
          <a:bodyPr>
            <a:normAutofit fontScale="25000" lnSpcReduction="20000"/>
          </a:bodyPr>
          <a:lstStyle/>
          <a:p>
            <a:endParaRPr lang="es-ES" sz="2200" dirty="0"/>
          </a:p>
          <a:p>
            <a:pPr>
              <a:buFont typeface="Wingdings" panose="05000000000000000000" pitchFamily="2" charset="2"/>
              <a:buChar char="Ø"/>
            </a:pPr>
            <a:r>
              <a:rPr lang="es-ES" sz="4800" b="0" dirty="0">
                <a:solidFill>
                  <a:schemeClr val="tx1">
                    <a:lumMod val="75000"/>
                    <a:lumOff val="25000"/>
                  </a:schemeClr>
                </a:solidFill>
                <a:latin typeface="Myriad Pro"/>
              </a:rPr>
              <a:t> Project</a:t>
            </a:r>
          </a:p>
          <a:p>
            <a:pPr>
              <a:buFont typeface="Wingdings" panose="05000000000000000000" pitchFamily="2" charset="2"/>
              <a:buChar char="Ø"/>
            </a:pPr>
            <a:r>
              <a:rPr lang="es-ES" sz="4800" b="0" dirty="0">
                <a:solidFill>
                  <a:schemeClr val="tx1">
                    <a:lumMod val="75000"/>
                    <a:lumOff val="25000"/>
                  </a:schemeClr>
                </a:solidFill>
                <a:latin typeface="Myriad Pro"/>
              </a:rPr>
              <a:t> </a:t>
            </a:r>
            <a:r>
              <a:rPr lang="es-ES" sz="4800" b="0" dirty="0" err="1">
                <a:solidFill>
                  <a:schemeClr val="tx1">
                    <a:lumMod val="75000"/>
                    <a:lumOff val="25000"/>
                  </a:schemeClr>
                </a:solidFill>
                <a:latin typeface="Myriad Pro"/>
              </a:rPr>
              <a:t>Design</a:t>
            </a:r>
            <a:endParaRPr lang="es-ES" sz="4800" b="0" dirty="0">
              <a:solidFill>
                <a:schemeClr val="tx1">
                  <a:lumMod val="75000"/>
                  <a:lumOff val="25000"/>
                </a:schemeClr>
              </a:solidFill>
              <a:latin typeface="Myriad Pro"/>
            </a:endParaRPr>
          </a:p>
          <a:p>
            <a:pPr>
              <a:buFont typeface="Wingdings" panose="05000000000000000000" pitchFamily="2" charset="2"/>
              <a:buChar char="Ø"/>
            </a:pPr>
            <a:r>
              <a:rPr lang="es-ES" sz="4800" dirty="0">
                <a:solidFill>
                  <a:schemeClr val="tx1">
                    <a:lumMod val="75000"/>
                    <a:lumOff val="25000"/>
                  </a:schemeClr>
                </a:solidFill>
                <a:latin typeface="Myriad Pro"/>
              </a:rPr>
              <a:t> Project </a:t>
            </a:r>
            <a:r>
              <a:rPr lang="es-ES" sz="4800" dirty="0" err="1">
                <a:solidFill>
                  <a:schemeClr val="tx1">
                    <a:lumMod val="75000"/>
                    <a:lumOff val="25000"/>
                  </a:schemeClr>
                </a:solidFill>
                <a:latin typeface="Myriad Pro"/>
              </a:rPr>
              <a:t>execution</a:t>
            </a:r>
            <a:r>
              <a:rPr lang="es-ES" sz="4800" dirty="0">
                <a:solidFill>
                  <a:schemeClr val="tx1">
                    <a:lumMod val="75000"/>
                    <a:lumOff val="25000"/>
                  </a:schemeClr>
                </a:solidFill>
                <a:latin typeface="Myriad Pro"/>
              </a:rPr>
              <a:t> </a:t>
            </a:r>
          </a:p>
          <a:p>
            <a:pPr>
              <a:buFont typeface="Wingdings" panose="05000000000000000000" pitchFamily="2" charset="2"/>
              <a:buChar char="Ø"/>
            </a:pPr>
            <a:r>
              <a:rPr lang="es-ES" sz="4800" dirty="0">
                <a:solidFill>
                  <a:schemeClr val="tx1">
                    <a:lumMod val="75000"/>
                    <a:lumOff val="25000"/>
                  </a:schemeClr>
                </a:solidFill>
                <a:latin typeface="Myriad Pro"/>
              </a:rPr>
              <a:t> After sale</a:t>
            </a:r>
          </a:p>
          <a:p>
            <a:pPr>
              <a:buFont typeface="Wingdings" panose="05000000000000000000" pitchFamily="2" charset="2"/>
              <a:buChar char="Ø"/>
            </a:pP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Remote</a:t>
            </a:r>
            <a:r>
              <a:rPr lang="es-ES" sz="4800" dirty="0">
                <a:solidFill>
                  <a:schemeClr val="tx1">
                    <a:lumMod val="75000"/>
                    <a:lumOff val="25000"/>
                  </a:schemeClr>
                </a:solidFill>
                <a:latin typeface="Myriad Pro"/>
              </a:rPr>
              <a:t> </a:t>
            </a:r>
            <a:r>
              <a:rPr lang="es-ES" sz="4800" dirty="0" err="1">
                <a:solidFill>
                  <a:schemeClr val="tx1">
                    <a:lumMod val="75000"/>
                    <a:lumOff val="25000"/>
                  </a:schemeClr>
                </a:solidFill>
                <a:latin typeface="Myriad Pro"/>
              </a:rPr>
              <a:t>Assistance</a:t>
            </a:r>
            <a:r>
              <a:rPr lang="es-ES" sz="4800" dirty="0">
                <a:solidFill>
                  <a:schemeClr val="tx1">
                    <a:lumMod val="75000"/>
                    <a:lumOff val="25000"/>
                  </a:schemeClr>
                </a:solidFill>
                <a:latin typeface="Myriad Pro"/>
              </a:rPr>
              <a:t>.</a:t>
            </a:r>
          </a:p>
          <a:p>
            <a:endParaRPr lang="es-ES" dirty="0"/>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114381" y="1632758"/>
            <a:ext cx="8996973" cy="2411341"/>
          </a:xfrm>
          <a:solidFill>
            <a:schemeClr val="bg2"/>
          </a:solidFill>
        </p:spPr>
        <p:txBody>
          <a:bodyPr anchor="t">
            <a:normAutofit fontScale="25000" lnSpcReduction="20000"/>
          </a:bodyPr>
          <a:lstStyle/>
          <a:p>
            <a:pPr>
              <a:lnSpc>
                <a:spcPct val="120000"/>
              </a:lnSpc>
            </a:pPr>
            <a:r>
              <a:rPr lang="es-ES" sz="4800" dirty="0">
                <a:solidFill>
                  <a:schemeClr val="tx1">
                    <a:lumMod val="65000"/>
                    <a:lumOff val="35000"/>
                  </a:schemeClr>
                </a:solidFill>
              </a:rPr>
              <a:t>	</a:t>
            </a:r>
          </a:p>
          <a:p>
            <a:pPr marL="631825">
              <a:lnSpc>
                <a:spcPct val="120000"/>
              </a:lnSpc>
            </a:pPr>
            <a:r>
              <a:rPr lang="es-ES" sz="4800" dirty="0">
                <a:solidFill>
                  <a:schemeClr val="tx1">
                    <a:lumMod val="65000"/>
                    <a:lumOff val="35000"/>
                  </a:schemeClr>
                </a:solidFill>
              </a:rPr>
              <a:t>	</a:t>
            </a:r>
            <a:endParaRPr lang="es-ES" sz="4800" dirty="0">
              <a:solidFill>
                <a:schemeClr val="tx1">
                  <a:lumMod val="65000"/>
                  <a:lumOff val="35000"/>
                </a:schemeClr>
              </a:solidFill>
              <a:latin typeface="Myriad Pro"/>
            </a:endParaRPr>
          </a:p>
        </p:txBody>
      </p:sp>
      <p:sp>
        <p:nvSpPr>
          <p:cNvPr id="15" name="Marcador de texto 13">
            <a:extLst>
              <a:ext uri="{FF2B5EF4-FFF2-40B4-BE49-F238E27FC236}">
                <a16:creationId xmlns:a16="http://schemas.microsoft.com/office/drawing/2014/main" id="{CA4A1D5A-ABA0-423E-A11D-E1B9FF3BC1F2}"/>
              </a:ext>
            </a:extLst>
          </p:cNvPr>
          <p:cNvSpPr txBox="1">
            <a:spLocks/>
          </p:cNvSpPr>
          <p:nvPr/>
        </p:nvSpPr>
        <p:spPr>
          <a:xfrm>
            <a:off x="3961582" y="3514008"/>
            <a:ext cx="5627284" cy="1889122"/>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631825"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4800" b="1" i="0" u="none" strike="noStrike" kern="1200" cap="none" spc="0" normalizeH="0" baseline="0" noProof="0" dirty="0">
              <a:ln>
                <a:noFill/>
              </a:ln>
              <a:solidFill>
                <a:prstClr val="black">
                  <a:lumMod val="65000"/>
                  <a:lumOff val="35000"/>
                </a:prstClr>
              </a:solidFill>
              <a:effectLst/>
              <a:uLnTx/>
              <a:uFillTx/>
              <a:latin typeface="Myriad Pro"/>
              <a:ea typeface="+mn-ea"/>
              <a:cs typeface="+mn-cs"/>
            </a:endParaRPr>
          </a:p>
        </p:txBody>
      </p:sp>
      <p:sp>
        <p:nvSpPr>
          <p:cNvPr id="16" name="Marcador de texto 13">
            <a:extLst>
              <a:ext uri="{FF2B5EF4-FFF2-40B4-BE49-F238E27FC236}">
                <a16:creationId xmlns:a16="http://schemas.microsoft.com/office/drawing/2014/main" id="{A0692518-DC40-4DCC-8B7B-DAAB449594FC}"/>
              </a:ext>
            </a:extLst>
          </p:cNvPr>
          <p:cNvSpPr txBox="1">
            <a:spLocks/>
          </p:cNvSpPr>
          <p:nvPr/>
        </p:nvSpPr>
        <p:spPr>
          <a:xfrm>
            <a:off x="3144783" y="3432492"/>
            <a:ext cx="8996973" cy="24113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1200" b="1" i="0" u="none" strike="noStrike" kern="1200" cap="none" spc="0" normalizeH="0" baseline="0" noProof="0" dirty="0">
              <a:ln>
                <a:noFill/>
              </a:ln>
              <a:solidFill>
                <a:prstClr val="black">
                  <a:lumMod val="65000"/>
                  <a:lumOff val="35000"/>
                </a:prstClr>
              </a:solidFill>
              <a:effectLst/>
              <a:uLnTx/>
              <a:uFillTx/>
              <a:latin typeface="Myriad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4800" b="1" i="0" u="none" strike="noStrike" kern="1200" cap="none" spc="0" normalizeH="0" baseline="0" noProof="0" dirty="0">
              <a:ln>
                <a:noFill/>
              </a:ln>
              <a:solidFill>
                <a:srgbClr val="C00000"/>
              </a:solidFill>
              <a:effectLst/>
              <a:uLnTx/>
              <a:uFillTx/>
              <a:latin typeface="Myriad Pro"/>
              <a:ea typeface="+mn-ea"/>
              <a:cs typeface="+mn-cs"/>
            </a:endParaRPr>
          </a:p>
        </p:txBody>
      </p:sp>
      <p:pic>
        <p:nvPicPr>
          <p:cNvPr id="8194" name="Picture 2" descr="Resultado de imagen de imagenes de llave en mano">
            <a:extLst>
              <a:ext uri="{FF2B5EF4-FFF2-40B4-BE49-F238E27FC236}">
                <a16:creationId xmlns:a16="http://schemas.microsoft.com/office/drawing/2014/main" id="{37CDBD71-6D7E-4CB5-B6DF-AC79C913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359" y="2044390"/>
            <a:ext cx="2229295" cy="11023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a:extLst>
              <a:ext uri="{FF2B5EF4-FFF2-40B4-BE49-F238E27FC236}">
                <a16:creationId xmlns:a16="http://schemas.microsoft.com/office/drawing/2014/main" id="{73B69B59-3C3A-48BD-99A7-B2091E666A20}"/>
              </a:ext>
            </a:extLst>
          </p:cNvPr>
          <p:cNvSpPr>
            <a:spLocks noChangeArrowheads="1"/>
          </p:cNvSpPr>
          <p:nvPr/>
        </p:nvSpPr>
        <p:spPr bwMode="auto">
          <a:xfrm>
            <a:off x="3576722" y="2089279"/>
            <a:ext cx="5466650" cy="1200329"/>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lvl="1" algn="just" defTabSz="914400"/>
            <a:r>
              <a:rPr lang="en-US" sz="1200" b="1" dirty="0">
                <a:solidFill>
                  <a:schemeClr val="tx1">
                    <a:lumMod val="75000"/>
                    <a:lumOff val="25000"/>
                  </a:schemeClr>
                </a:solidFill>
                <a:latin typeface="Myriad Pro"/>
              </a:rPr>
              <a:t>PROJECT EXECUTION:</a:t>
            </a:r>
          </a:p>
          <a:p>
            <a:pPr marL="171450" lvl="1" indent="-171450" algn="just" defTabSz="914400">
              <a:buFont typeface="Wingdings" panose="05000000000000000000" pitchFamily="2" charset="2"/>
              <a:buChar char="Ø"/>
            </a:pPr>
            <a:endParaRPr lang="en-U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pPr>
            <a:r>
              <a:rPr lang="en-US" sz="1200" dirty="0">
                <a:solidFill>
                  <a:schemeClr val="tx1">
                    <a:lumMod val="75000"/>
                    <a:lumOff val="25000"/>
                  </a:schemeClr>
                </a:solidFill>
                <a:latin typeface="Myriad Pro"/>
              </a:rPr>
              <a:t>Specialized in managing "turnkey" projects with implementation of processes and personalized audits, simplifying the intervention of a single interlocutor with the client.</a:t>
            </a:r>
            <a:endParaRPr lang="es-ES" sz="1200" dirty="0">
              <a:solidFill>
                <a:schemeClr val="tx1">
                  <a:lumMod val="75000"/>
                  <a:lumOff val="25000"/>
                </a:schemeClr>
              </a:solidFill>
              <a:latin typeface="Myriad Pro"/>
            </a:endParaRPr>
          </a:p>
          <a:p>
            <a:pPr marL="457200" marR="0" lvl="1" indent="0" algn="just" defTabSz="914400" rtl="0" eaLnBrk="0" fontAlgn="base" latinLnBrk="0" hangingPunct="0">
              <a:lnSpc>
                <a:spcPct val="100000"/>
              </a:lnSpc>
              <a:spcBef>
                <a:spcPct val="0"/>
              </a:spcBef>
              <a:spcAft>
                <a:spcPct val="0"/>
              </a:spcAft>
              <a:buClrTx/>
              <a:buSzTx/>
              <a:buFontTx/>
              <a:buChar char="•"/>
              <a:tabLst>
                <a:tab pos="693738" algn="l"/>
              </a:tabLst>
            </a:pPr>
            <a:endParaRPr kumimoji="0" lang="en-US" altLang="es-ES" sz="1200" b="0" i="0" u="none" strike="noStrike" cap="none" normalizeH="0" baseline="0" dirty="0">
              <a:ln>
                <a:noFill/>
              </a:ln>
              <a:solidFill>
                <a:schemeClr val="tx1"/>
              </a:solidFill>
              <a:effectLst/>
              <a:latin typeface="Myriad Pro"/>
            </a:endParaRPr>
          </a:p>
        </p:txBody>
      </p:sp>
      <p:pic>
        <p:nvPicPr>
          <p:cNvPr id="19" name="Imagen 18">
            <a:extLst>
              <a:ext uri="{FF2B5EF4-FFF2-40B4-BE49-F238E27FC236}">
                <a16:creationId xmlns:a16="http://schemas.microsoft.com/office/drawing/2014/main" id="{1A451630-FDAB-46D1-BB5D-522F4228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379" y="3582398"/>
            <a:ext cx="2207275" cy="1327761"/>
          </a:xfrm>
          <a:prstGeom prst="rect">
            <a:avLst/>
          </a:prstGeom>
        </p:spPr>
      </p:pic>
      <p:sp>
        <p:nvSpPr>
          <p:cNvPr id="20" name="Rectangle 2">
            <a:extLst>
              <a:ext uri="{FF2B5EF4-FFF2-40B4-BE49-F238E27FC236}">
                <a16:creationId xmlns:a16="http://schemas.microsoft.com/office/drawing/2014/main" id="{883CD936-16B1-42AA-9647-02D7AA89DEE0}"/>
              </a:ext>
            </a:extLst>
          </p:cNvPr>
          <p:cNvSpPr>
            <a:spLocks noChangeArrowheads="1"/>
          </p:cNvSpPr>
          <p:nvPr/>
        </p:nvSpPr>
        <p:spPr bwMode="auto">
          <a:xfrm>
            <a:off x="3576722" y="3561236"/>
            <a:ext cx="5466650" cy="1384995"/>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lvl="1" algn="just" defTabSz="914400"/>
            <a:r>
              <a:rPr lang="en-US" sz="1200" b="1" dirty="0">
                <a:solidFill>
                  <a:schemeClr val="tx1">
                    <a:lumMod val="75000"/>
                    <a:lumOff val="25000"/>
                  </a:schemeClr>
                </a:solidFill>
                <a:latin typeface="Myriad Pro"/>
              </a:rPr>
              <a:t>After sale:</a:t>
            </a:r>
          </a:p>
          <a:p>
            <a:pPr marL="171450" lvl="1" indent="-171450" algn="just" defTabSz="914400">
              <a:buFont typeface="Wingdings" panose="05000000000000000000" pitchFamily="2" charset="2"/>
              <a:buChar char="Ø"/>
            </a:pPr>
            <a:endParaRPr lang="en-U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pPr>
            <a:r>
              <a:rPr lang="en-US" sz="1200" dirty="0">
                <a:solidFill>
                  <a:schemeClr val="tx1">
                    <a:lumMod val="75000"/>
                    <a:lumOff val="25000"/>
                  </a:schemeClr>
                </a:solidFill>
                <a:latin typeface="Myriad Pro"/>
              </a:rPr>
              <a:t>We guarantee local technical assistance, with the presence of our own and qualified technicians throughout the country. Allowing our client the possibility of preventive maintenance contracts, with competitive costs.</a:t>
            </a:r>
            <a:endParaRPr lang="es-E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pPr>
            <a:endParaRPr lang="es-ES" sz="1200" dirty="0">
              <a:solidFill>
                <a:schemeClr val="tx1">
                  <a:lumMod val="75000"/>
                  <a:lumOff val="25000"/>
                </a:schemeClr>
              </a:solidFill>
              <a:latin typeface="Myriad Pro"/>
            </a:endParaRPr>
          </a:p>
          <a:p>
            <a:r>
              <a:rPr lang="es-ES" sz="1200" dirty="0">
                <a:solidFill>
                  <a:schemeClr val="tx1">
                    <a:lumMod val="75000"/>
                    <a:lumOff val="25000"/>
                  </a:schemeClr>
                </a:solidFill>
                <a:latin typeface="Myriad Pro"/>
              </a:rPr>
              <a:t> </a:t>
            </a:r>
            <a:endParaRPr kumimoji="0" lang="en-US" altLang="es-ES" sz="1800" b="0" i="0" u="none" strike="noStrike" cap="none" normalizeH="0" baseline="0" dirty="0">
              <a:ln>
                <a:noFill/>
              </a:ln>
              <a:solidFill>
                <a:schemeClr val="tx1">
                  <a:lumMod val="75000"/>
                  <a:lumOff val="25000"/>
                </a:schemeClr>
              </a:solidFill>
              <a:effectLst/>
              <a:latin typeface="Myriad Pro"/>
            </a:endParaRPr>
          </a:p>
        </p:txBody>
      </p:sp>
      <p:sp>
        <p:nvSpPr>
          <p:cNvPr id="21" name="Rectangle 2">
            <a:extLst>
              <a:ext uri="{FF2B5EF4-FFF2-40B4-BE49-F238E27FC236}">
                <a16:creationId xmlns:a16="http://schemas.microsoft.com/office/drawing/2014/main" id="{2492A9E5-C38B-463C-855D-D098C83172C2}"/>
              </a:ext>
            </a:extLst>
          </p:cNvPr>
          <p:cNvSpPr>
            <a:spLocks noChangeArrowheads="1"/>
          </p:cNvSpPr>
          <p:nvPr/>
        </p:nvSpPr>
        <p:spPr bwMode="auto">
          <a:xfrm>
            <a:off x="3576722" y="5256708"/>
            <a:ext cx="5466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lvl="1" algn="just" defTabSz="914400"/>
            <a:r>
              <a:rPr lang="en-US" sz="1200" b="1" dirty="0">
                <a:solidFill>
                  <a:schemeClr val="tx1">
                    <a:lumMod val="75000"/>
                    <a:lumOff val="25000"/>
                  </a:schemeClr>
                </a:solidFill>
                <a:latin typeface="Myriad Pro"/>
              </a:rPr>
              <a:t>REMOTE ASSISTANCE:</a:t>
            </a:r>
          </a:p>
          <a:p>
            <a:pPr marL="171450" lvl="1" indent="-171450" algn="just" defTabSz="914400">
              <a:buFont typeface="Wingdings" panose="05000000000000000000" pitchFamily="2" charset="2"/>
              <a:buChar char="Ø"/>
            </a:pPr>
            <a:endParaRPr lang="en-U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pPr>
            <a:r>
              <a:rPr kumimoji="0" lang="en-US" altLang="es-ES" sz="1200" b="0" i="0" u="none" strike="noStrike" cap="none" normalizeH="0" baseline="0" dirty="0">
                <a:ln>
                  <a:noFill/>
                </a:ln>
                <a:solidFill>
                  <a:schemeClr val="tx1">
                    <a:lumMod val="75000"/>
                    <a:lumOff val="25000"/>
                  </a:schemeClr>
                </a:solidFill>
                <a:effectLst/>
                <a:latin typeface="Myriad Pro"/>
              </a:rPr>
              <a:t>We make it possible to have remote supervision from our central monitoring any  of the installation, being able to issue automatic alerts.</a:t>
            </a:r>
          </a:p>
        </p:txBody>
      </p:sp>
      <p:pic>
        <p:nvPicPr>
          <p:cNvPr id="1026" name="Picture 2" descr="Resultado de imagen de fotos asistencia remota">
            <a:extLst>
              <a:ext uri="{FF2B5EF4-FFF2-40B4-BE49-F238E27FC236}">
                <a16:creationId xmlns:a16="http://schemas.microsoft.com/office/drawing/2014/main" id="{B356AAA1-117E-4E8B-8D2B-4C12AB446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5378" y="5164375"/>
            <a:ext cx="2277553" cy="132776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5662E2E-A866-4A8D-B5D9-8133BA244350}"/>
              </a:ext>
            </a:extLst>
          </p:cNvPr>
          <p:cNvPicPr>
            <a:picLocks noChangeAspect="1"/>
          </p:cNvPicPr>
          <p:nvPr/>
        </p:nvPicPr>
        <p:blipFill>
          <a:blip r:embed="rId5"/>
          <a:stretch>
            <a:fillRect/>
          </a:stretch>
        </p:blipFill>
        <p:spPr>
          <a:xfrm>
            <a:off x="114135" y="130453"/>
            <a:ext cx="1249788" cy="890093"/>
          </a:xfrm>
          <a:prstGeom prst="rect">
            <a:avLst/>
          </a:prstGeom>
        </p:spPr>
      </p:pic>
    </p:spTree>
    <p:extLst>
      <p:ext uri="{BB962C8B-B14F-4D97-AF65-F5344CB8AC3E}">
        <p14:creationId xmlns:p14="http://schemas.microsoft.com/office/powerpoint/2010/main" val="225318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AF67467D-434D-4170-84B6-5D547535D9E1}"/>
              </a:ext>
            </a:extLst>
          </p:cNvPr>
          <p:cNvSpPr/>
          <p:nvPr/>
        </p:nvSpPr>
        <p:spPr>
          <a:xfrm>
            <a:off x="2967327" y="1632758"/>
            <a:ext cx="9224673" cy="523276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8252" y="1632758"/>
            <a:ext cx="2755265"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TECHNOLOGICAL DEVELOPMENT:</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5"/>
            <a:ext cx="7539193" cy="760165"/>
          </a:xfrm>
        </p:spPr>
        <p:txBody>
          <a:bodyPr>
            <a:normAutofit/>
          </a:bodyPr>
          <a:lstStyle/>
          <a:p>
            <a:pPr algn="ctr"/>
            <a:r>
              <a:rPr lang="es-ES" sz="4000" dirty="0">
                <a:solidFill>
                  <a:schemeClr val="tx1">
                    <a:lumMod val="75000"/>
                    <a:lumOff val="25000"/>
                  </a:schemeClr>
                </a:solidFill>
                <a:latin typeface="Myriad Pro"/>
              </a:rPr>
              <a:t>OUR KNOWLEDGE</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121311" y="2411780"/>
            <a:ext cx="2198253" cy="757926"/>
          </a:xfrm>
          <a:noFill/>
        </p:spPr>
        <p:txBody>
          <a:bodyPr anchor="t">
            <a:normAutofit fontScale="92500" lnSpcReduction="20000"/>
          </a:bodyPr>
          <a:lstStyle/>
          <a:p>
            <a:pPr marL="357188" indent="-265113">
              <a:buFont typeface="Wingdings" panose="05000000000000000000" pitchFamily="2" charset="2"/>
              <a:buChar char="Ø"/>
            </a:pPr>
            <a:r>
              <a:rPr lang="es-ES" sz="1300" dirty="0" err="1">
                <a:solidFill>
                  <a:schemeClr val="tx1">
                    <a:lumMod val="75000"/>
                    <a:lumOff val="25000"/>
                  </a:schemeClr>
                </a:solidFill>
                <a:latin typeface="Myriad Pro"/>
              </a:rPr>
              <a:t>Endothermic</a:t>
            </a:r>
            <a:r>
              <a:rPr lang="es-ES" sz="1300" dirty="0">
                <a:solidFill>
                  <a:schemeClr val="tx1">
                    <a:lumMod val="75000"/>
                    <a:lumOff val="25000"/>
                  </a:schemeClr>
                </a:solidFill>
                <a:latin typeface="Myriad Pro"/>
              </a:rPr>
              <a:t> </a:t>
            </a:r>
            <a:r>
              <a:rPr lang="es-ES" sz="1300" dirty="0" err="1">
                <a:solidFill>
                  <a:schemeClr val="tx1">
                    <a:lumMod val="75000"/>
                    <a:lumOff val="25000"/>
                  </a:schemeClr>
                </a:solidFill>
                <a:latin typeface="Myriad Pro"/>
              </a:rPr>
              <a:t>Panels</a:t>
            </a:r>
            <a:endParaRPr lang="es-ES" sz="1300" dirty="0">
              <a:solidFill>
                <a:schemeClr val="tx1">
                  <a:lumMod val="75000"/>
                  <a:lumOff val="25000"/>
                </a:schemeClr>
              </a:solidFill>
              <a:latin typeface="Myriad Pro"/>
            </a:endParaRPr>
          </a:p>
          <a:p>
            <a:pPr marL="357188" indent="-265113">
              <a:buFont typeface="Wingdings" panose="05000000000000000000" pitchFamily="2" charset="2"/>
              <a:buChar char="Ø"/>
            </a:pPr>
            <a:r>
              <a:rPr lang="es-ES" sz="1300" b="0" dirty="0">
                <a:solidFill>
                  <a:schemeClr val="tx1">
                    <a:lumMod val="75000"/>
                    <a:lumOff val="25000"/>
                  </a:schemeClr>
                </a:solidFill>
                <a:latin typeface="Myriad Pro"/>
              </a:rPr>
              <a:t>Direct </a:t>
            </a:r>
            <a:r>
              <a:rPr lang="es-ES" sz="1300" b="0" dirty="0" err="1">
                <a:solidFill>
                  <a:schemeClr val="tx1">
                    <a:lumMod val="75000"/>
                    <a:lumOff val="25000"/>
                  </a:schemeClr>
                </a:solidFill>
                <a:latin typeface="Myriad Pro"/>
              </a:rPr>
              <a:t>burner</a:t>
            </a:r>
            <a:r>
              <a:rPr lang="es-ES" sz="1300" b="0" dirty="0">
                <a:solidFill>
                  <a:schemeClr val="tx1">
                    <a:lumMod val="75000"/>
                    <a:lumOff val="25000"/>
                  </a:schemeClr>
                </a:solidFill>
                <a:latin typeface="Myriad Pro"/>
              </a:rPr>
              <a:t>.</a:t>
            </a:r>
          </a:p>
          <a:p>
            <a:pPr marL="357188" indent="-265113">
              <a:buFont typeface="Wingdings" panose="05000000000000000000" pitchFamily="2" charset="2"/>
              <a:buChar char="Ø"/>
            </a:pPr>
            <a:r>
              <a:rPr lang="es-ES" sz="1300" b="0" dirty="0" err="1">
                <a:solidFill>
                  <a:schemeClr val="tx1">
                    <a:lumMod val="75000"/>
                    <a:lumOff val="25000"/>
                  </a:schemeClr>
                </a:solidFill>
                <a:latin typeface="Myriad Pro"/>
              </a:rPr>
              <a:t>Infrared</a:t>
            </a:r>
            <a:r>
              <a:rPr lang="es-ES" sz="1300" b="0" dirty="0">
                <a:solidFill>
                  <a:schemeClr val="tx1">
                    <a:lumMod val="75000"/>
                    <a:lumOff val="25000"/>
                  </a:schemeClr>
                </a:solidFill>
                <a:latin typeface="Myriad Pro"/>
              </a:rPr>
              <a:t> </a:t>
            </a:r>
            <a:r>
              <a:rPr lang="es-ES" sz="1300" b="0" dirty="0" err="1">
                <a:solidFill>
                  <a:schemeClr val="tx1">
                    <a:lumMod val="75000"/>
                    <a:lumOff val="25000"/>
                  </a:schemeClr>
                </a:solidFill>
                <a:latin typeface="Myriad Pro"/>
              </a:rPr>
              <a:t>Systems</a:t>
            </a:r>
            <a:r>
              <a:rPr lang="es-ES" sz="1300" b="0" dirty="0">
                <a:solidFill>
                  <a:schemeClr val="tx1">
                    <a:lumMod val="75000"/>
                    <a:lumOff val="25000"/>
                  </a:schemeClr>
                </a:solidFill>
                <a:latin typeface="Myriad Pro"/>
              </a:rPr>
              <a:t>.</a:t>
            </a:r>
          </a:p>
          <a:p>
            <a:pPr marL="357188" indent="-173038">
              <a:buFont typeface="Wingdings" panose="05000000000000000000" pitchFamily="2" charset="2"/>
              <a:buChar char="Ø"/>
            </a:pPr>
            <a:endParaRPr lang="es-ES" sz="1200" b="0" dirty="0">
              <a:latin typeface="Myriad Pro"/>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166379" y="1847816"/>
            <a:ext cx="5984644" cy="2261016"/>
          </a:xfrm>
          <a:solidFill>
            <a:schemeClr val="bg2"/>
          </a:solidFill>
        </p:spPr>
        <p:txBody>
          <a:bodyPr anchor="t">
            <a:normAutofit fontScale="92500" lnSpcReduction="20000"/>
          </a:bodyPr>
          <a:lstStyle/>
          <a:p>
            <a:pPr>
              <a:lnSpc>
                <a:spcPct val="120000"/>
              </a:lnSpc>
            </a:pPr>
            <a:r>
              <a:rPr lang="es-ES" sz="4800" dirty="0">
                <a:solidFill>
                  <a:schemeClr val="tx1">
                    <a:lumMod val="65000"/>
                    <a:lumOff val="35000"/>
                  </a:schemeClr>
                </a:solidFill>
              </a:rPr>
              <a:t>	</a:t>
            </a:r>
          </a:p>
          <a:p>
            <a:pPr marL="631825">
              <a:lnSpc>
                <a:spcPct val="120000"/>
              </a:lnSpc>
            </a:pPr>
            <a:r>
              <a:rPr lang="es-ES" sz="4800" dirty="0">
                <a:solidFill>
                  <a:schemeClr val="tx1">
                    <a:lumMod val="65000"/>
                    <a:lumOff val="35000"/>
                  </a:schemeClr>
                </a:solidFill>
              </a:rPr>
              <a:t>	</a:t>
            </a:r>
            <a:endParaRPr lang="es-ES" sz="4800" dirty="0">
              <a:solidFill>
                <a:schemeClr val="tx1">
                  <a:lumMod val="65000"/>
                  <a:lumOff val="35000"/>
                </a:schemeClr>
              </a:solidFill>
              <a:latin typeface="Myriad Pro"/>
            </a:endParaRPr>
          </a:p>
        </p:txBody>
      </p:sp>
      <p:sp>
        <p:nvSpPr>
          <p:cNvPr id="15" name="Marcador de texto 13">
            <a:extLst>
              <a:ext uri="{FF2B5EF4-FFF2-40B4-BE49-F238E27FC236}">
                <a16:creationId xmlns:a16="http://schemas.microsoft.com/office/drawing/2014/main" id="{CA4A1D5A-ABA0-423E-A11D-E1B9FF3BC1F2}"/>
              </a:ext>
            </a:extLst>
          </p:cNvPr>
          <p:cNvSpPr txBox="1">
            <a:spLocks/>
          </p:cNvSpPr>
          <p:nvPr/>
        </p:nvSpPr>
        <p:spPr>
          <a:xfrm>
            <a:off x="3961582" y="3514008"/>
            <a:ext cx="5627284" cy="1889122"/>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631825"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4800" b="1" i="0" u="none" strike="noStrike" kern="1200" cap="none" spc="0" normalizeH="0" baseline="0" noProof="0" dirty="0">
              <a:ln>
                <a:noFill/>
              </a:ln>
              <a:solidFill>
                <a:prstClr val="black">
                  <a:lumMod val="65000"/>
                  <a:lumOff val="35000"/>
                </a:prstClr>
              </a:solidFill>
              <a:effectLst/>
              <a:uLnTx/>
              <a:uFillTx/>
              <a:latin typeface="Myriad Pro"/>
              <a:ea typeface="+mn-ea"/>
              <a:cs typeface="+mn-cs"/>
            </a:endParaRPr>
          </a:p>
        </p:txBody>
      </p:sp>
      <p:sp>
        <p:nvSpPr>
          <p:cNvPr id="16" name="Marcador de texto 13">
            <a:extLst>
              <a:ext uri="{FF2B5EF4-FFF2-40B4-BE49-F238E27FC236}">
                <a16:creationId xmlns:a16="http://schemas.microsoft.com/office/drawing/2014/main" id="{A0692518-DC40-4DCC-8B7B-DAAB449594FC}"/>
              </a:ext>
            </a:extLst>
          </p:cNvPr>
          <p:cNvSpPr txBox="1">
            <a:spLocks/>
          </p:cNvSpPr>
          <p:nvPr/>
        </p:nvSpPr>
        <p:spPr>
          <a:xfrm>
            <a:off x="3059559" y="3409509"/>
            <a:ext cx="9124189" cy="24113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1200" b="1" i="0" u="none" strike="noStrike" kern="1200" cap="none" spc="0" normalizeH="0" baseline="0" noProof="0" dirty="0">
              <a:ln>
                <a:noFill/>
              </a:ln>
              <a:solidFill>
                <a:prstClr val="black">
                  <a:lumMod val="65000"/>
                  <a:lumOff val="35000"/>
                </a:prstClr>
              </a:solidFill>
              <a:effectLst/>
              <a:uLnTx/>
              <a:uFillTx/>
              <a:latin typeface="Myriad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4800" b="1" i="0" u="none" strike="noStrike" kern="1200" cap="none" spc="0" normalizeH="0" baseline="0" noProof="0" dirty="0">
              <a:ln>
                <a:noFill/>
              </a:ln>
              <a:solidFill>
                <a:srgbClr val="C00000"/>
              </a:solidFill>
              <a:effectLst/>
              <a:uLnTx/>
              <a:uFillTx/>
              <a:latin typeface="Myriad Pro"/>
              <a:ea typeface="+mn-ea"/>
              <a:cs typeface="+mn-cs"/>
            </a:endParaRPr>
          </a:p>
        </p:txBody>
      </p:sp>
      <p:pic>
        <p:nvPicPr>
          <p:cNvPr id="2" name="Imagen 1">
            <a:extLst>
              <a:ext uri="{FF2B5EF4-FFF2-40B4-BE49-F238E27FC236}">
                <a16:creationId xmlns:a16="http://schemas.microsoft.com/office/drawing/2014/main" id="{E60B4700-5A6B-4390-A865-86776491CA9D}"/>
              </a:ext>
            </a:extLst>
          </p:cNvPr>
          <p:cNvPicPr>
            <a:picLocks noChangeAspect="1"/>
          </p:cNvPicPr>
          <p:nvPr/>
        </p:nvPicPr>
        <p:blipFill>
          <a:blip r:embed="rId2"/>
          <a:stretch>
            <a:fillRect/>
          </a:stretch>
        </p:blipFill>
        <p:spPr>
          <a:xfrm>
            <a:off x="9204835" y="2291553"/>
            <a:ext cx="2596219" cy="1756306"/>
          </a:xfrm>
          <a:prstGeom prst="rect">
            <a:avLst/>
          </a:prstGeom>
        </p:spPr>
      </p:pic>
      <p:pic>
        <p:nvPicPr>
          <p:cNvPr id="3" name="Imagen 2">
            <a:extLst>
              <a:ext uri="{FF2B5EF4-FFF2-40B4-BE49-F238E27FC236}">
                <a16:creationId xmlns:a16="http://schemas.microsoft.com/office/drawing/2014/main" id="{14D74934-24DB-4E0E-9BF5-D02F313A65B7}"/>
              </a:ext>
            </a:extLst>
          </p:cNvPr>
          <p:cNvPicPr>
            <a:picLocks noChangeAspect="1"/>
          </p:cNvPicPr>
          <p:nvPr/>
        </p:nvPicPr>
        <p:blipFill>
          <a:blip r:embed="rId3"/>
          <a:stretch>
            <a:fillRect/>
          </a:stretch>
        </p:blipFill>
        <p:spPr>
          <a:xfrm>
            <a:off x="9202326" y="4615180"/>
            <a:ext cx="2716163" cy="1780873"/>
          </a:xfrm>
          <a:prstGeom prst="rect">
            <a:avLst/>
          </a:prstGeom>
        </p:spPr>
      </p:pic>
      <p:sp>
        <p:nvSpPr>
          <p:cNvPr id="23" name="Rectangle 2">
            <a:extLst>
              <a:ext uri="{FF2B5EF4-FFF2-40B4-BE49-F238E27FC236}">
                <a16:creationId xmlns:a16="http://schemas.microsoft.com/office/drawing/2014/main" id="{7999631B-6CB6-475E-9394-B44AD58E7A48}"/>
              </a:ext>
            </a:extLst>
          </p:cNvPr>
          <p:cNvSpPr>
            <a:spLocks noChangeArrowheads="1"/>
          </p:cNvSpPr>
          <p:nvPr/>
        </p:nvSpPr>
        <p:spPr bwMode="auto">
          <a:xfrm>
            <a:off x="3425376" y="2414663"/>
            <a:ext cx="546665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marR="0" lvl="1" indent="0" algn="just" defTabSz="914400" rtl="0" eaLnBrk="0" fontAlgn="base" latinLnBrk="0" hangingPunct="0">
              <a:lnSpc>
                <a:spcPct val="100000"/>
              </a:lnSpc>
              <a:spcBef>
                <a:spcPct val="0"/>
              </a:spcBef>
              <a:spcAft>
                <a:spcPct val="0"/>
              </a:spcAft>
              <a:buClrTx/>
              <a:buSzTx/>
              <a:buFontTx/>
              <a:buNone/>
              <a:tabLst>
                <a:tab pos="693738" algn="l"/>
              </a:tabLst>
              <a:defRPr/>
            </a:pPr>
            <a:r>
              <a:rPr lang="en-US" sz="1200" b="1" dirty="0">
                <a:solidFill>
                  <a:schemeClr val="tx1">
                    <a:lumMod val="75000"/>
                    <a:lumOff val="25000"/>
                  </a:schemeClr>
                </a:solidFill>
                <a:latin typeface="Myriad Pro"/>
              </a:rPr>
              <a:t>Endothermic Panels:</a:t>
            </a:r>
          </a:p>
          <a:p>
            <a:pPr marL="0" marR="0" lvl="1" indent="0" algn="just" defTabSz="914400" rtl="0" eaLnBrk="0" fontAlgn="base" latinLnBrk="0" hangingPunct="0">
              <a:lnSpc>
                <a:spcPct val="100000"/>
              </a:lnSpc>
              <a:spcBef>
                <a:spcPct val="0"/>
              </a:spcBef>
              <a:spcAft>
                <a:spcPct val="0"/>
              </a:spcAft>
              <a:buClrTx/>
              <a:buSzTx/>
              <a:buFontTx/>
              <a:buNone/>
              <a:tabLst>
                <a:tab pos="693738" algn="l"/>
              </a:tabLst>
              <a:defRPr/>
            </a:pPr>
            <a:endParaRPr kumimoji="0" lang="en-US" sz="1200" b="0" i="0" u="none" strike="noStrike" kern="1200" cap="none" spc="0" normalizeH="0" baseline="0" noProof="0" dirty="0">
              <a:ln>
                <a:noFill/>
              </a:ln>
              <a:solidFill>
                <a:schemeClr val="tx1">
                  <a:lumMod val="75000"/>
                  <a:lumOff val="25000"/>
                </a:schemeClr>
              </a:solidFill>
              <a:effectLst/>
              <a:uLnTx/>
              <a:uFillTx/>
              <a:latin typeface="Myriad Pro"/>
              <a:ea typeface="+mn-ea"/>
              <a:cs typeface="+mn-cs"/>
            </a:endParaRPr>
          </a:p>
          <a:p>
            <a:pPr marL="171450" lvl="1" indent="-171450" algn="just" defTabSz="914400">
              <a:buFont typeface="Wingdings" panose="05000000000000000000" pitchFamily="2" charset="2"/>
              <a:buChar char="Ø"/>
              <a:defRPr/>
            </a:pPr>
            <a:r>
              <a:rPr kumimoji="0" lang="en-US" sz="1200" b="0" i="0" u="none" strike="noStrike" kern="1200" cap="none" spc="0" normalizeH="0" baseline="0" noProof="0" dirty="0">
                <a:ln>
                  <a:noFill/>
                </a:ln>
                <a:solidFill>
                  <a:schemeClr val="tx1">
                    <a:lumMod val="75000"/>
                    <a:lumOff val="25000"/>
                  </a:schemeClr>
                </a:solidFill>
                <a:effectLst/>
                <a:uLnTx/>
                <a:uFillTx/>
                <a:latin typeface="Myriad Pro"/>
              </a:rPr>
              <a:t>One of the main concerns of the Martech Corporation is the search for new technologies and production processes that allow reducing costs in work processes. This concern and taking advantage of our own repair center, we develop and test new energy efficient systems, which has allowed us to develop systems with greater energy efficiency, such as ENDOTHERMIC PANELS.</a:t>
            </a:r>
          </a:p>
          <a:p>
            <a:pPr marL="0" lvl="1" algn="just" defTabSz="914400">
              <a:defRPr/>
            </a:pPr>
            <a:endParaRPr lang="es-ES" sz="1200" dirty="0">
              <a:solidFill>
                <a:schemeClr val="tx1">
                  <a:lumMod val="75000"/>
                  <a:lumOff val="25000"/>
                </a:schemeClr>
              </a:solidFill>
              <a:latin typeface="Myriad Pro"/>
            </a:endParaRPr>
          </a:p>
          <a:p>
            <a:pPr marL="17145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693738" algn="l"/>
              </a:tabLst>
              <a:defRPr/>
            </a:pPr>
            <a:r>
              <a:rPr lang="en-US" sz="1200" b="1" dirty="0">
                <a:solidFill>
                  <a:schemeClr val="tx1">
                    <a:lumMod val="75000"/>
                    <a:lumOff val="25000"/>
                  </a:schemeClr>
                </a:solidFill>
                <a:latin typeface="Myriad Pro"/>
              </a:rPr>
              <a:t>Leaders in the installation of Endothermic Panels,</a:t>
            </a:r>
            <a:r>
              <a:rPr lang="es-ES" sz="1200" b="1" dirty="0">
                <a:solidFill>
                  <a:schemeClr val="tx1">
                    <a:lumMod val="75000"/>
                    <a:lumOff val="25000"/>
                  </a:schemeClr>
                </a:solidFill>
                <a:latin typeface="Myriad Pro"/>
              </a:rPr>
              <a:t> </a:t>
            </a:r>
          </a:p>
          <a:p>
            <a:pPr marL="0" marR="0" lvl="1" algn="just" defTabSz="914400" rtl="0" eaLnBrk="0" fontAlgn="base" latinLnBrk="0" hangingPunct="0">
              <a:lnSpc>
                <a:spcPct val="100000"/>
              </a:lnSpc>
              <a:spcBef>
                <a:spcPct val="0"/>
              </a:spcBef>
              <a:spcAft>
                <a:spcPct val="0"/>
              </a:spcAft>
              <a:buClrTx/>
              <a:buSzTx/>
              <a:tabLst>
                <a:tab pos="693738" algn="l"/>
              </a:tabLst>
              <a:defRPr/>
            </a:pPr>
            <a:endParaRPr lang="es-ES" sz="1200" dirty="0">
              <a:solidFill>
                <a:schemeClr val="tx1">
                  <a:lumMod val="75000"/>
                  <a:lumOff val="25000"/>
                </a:schemeClr>
              </a:solidFill>
              <a:latin typeface="Myriad Pro"/>
            </a:endParaRPr>
          </a:p>
          <a:p>
            <a:pPr marL="17145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693738" algn="l"/>
              </a:tabLst>
              <a:defRPr/>
            </a:pPr>
            <a:r>
              <a:rPr kumimoji="0" lang="en-US" sz="1200" b="1" i="0" u="none" strike="noStrike" kern="1200" cap="none" spc="0" normalizeH="0" baseline="0" noProof="0" dirty="0">
                <a:ln>
                  <a:noFill/>
                </a:ln>
                <a:solidFill>
                  <a:schemeClr val="tx1">
                    <a:lumMod val="75000"/>
                    <a:lumOff val="25000"/>
                  </a:schemeClr>
                </a:solidFill>
                <a:effectLst/>
                <a:uLnTx/>
                <a:uFillTx/>
                <a:latin typeface="Myriad Pro"/>
              </a:rPr>
              <a:t>More than 1000 executed installations.</a:t>
            </a:r>
            <a:endParaRPr kumimoji="0" lang="es-ES" sz="1200" b="1" i="0" u="none" strike="noStrike" kern="1200" cap="none" spc="0" normalizeH="0" baseline="0" noProof="0" dirty="0">
              <a:ln>
                <a:noFill/>
              </a:ln>
              <a:solidFill>
                <a:schemeClr val="tx1">
                  <a:lumMod val="75000"/>
                  <a:lumOff val="25000"/>
                </a:schemeClr>
              </a:solidFill>
              <a:effectLst/>
              <a:uLnTx/>
              <a:uFillTx/>
              <a:latin typeface="Myriad Pro"/>
            </a:endParaRPr>
          </a:p>
          <a:p>
            <a:pPr marL="17145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693738" algn="l"/>
              </a:tabLst>
              <a:defRPr/>
            </a:pPr>
            <a:endParaRPr kumimoji="0" lang="es-ES" sz="1200" b="0" i="0" u="none" strike="noStrike" kern="1200" cap="none" spc="0" normalizeH="0" baseline="0" noProof="0" dirty="0">
              <a:ln>
                <a:noFill/>
              </a:ln>
              <a:solidFill>
                <a:schemeClr val="tx1">
                  <a:lumMod val="75000"/>
                  <a:lumOff val="25000"/>
                </a:schemeClr>
              </a:solidFill>
              <a:effectLst/>
              <a:uLnTx/>
              <a:uFillTx/>
              <a:latin typeface="Myriad Pro"/>
            </a:endParaRPr>
          </a:p>
          <a:p>
            <a:pPr marL="171450" lvl="1" indent="-171450" algn="just" defTabSz="914400">
              <a:buFont typeface="Wingdings" panose="05000000000000000000" pitchFamily="2" charset="2"/>
              <a:buChar char="Ø"/>
              <a:defRPr/>
            </a:pPr>
            <a:r>
              <a:rPr lang="en-US" sz="1200" b="1" dirty="0">
                <a:solidFill>
                  <a:schemeClr val="tx1">
                    <a:lumMod val="75000"/>
                    <a:lumOff val="25000"/>
                  </a:schemeClr>
                </a:solidFill>
                <a:latin typeface="Myriad Pro"/>
              </a:rPr>
              <a:t>The system allows a reduction in the total work cycle more than 30%.</a:t>
            </a:r>
            <a:endParaRPr kumimoji="0" lang="es-ES" sz="1200" b="1" i="0" u="none" strike="noStrike" kern="1200" cap="none" spc="0" normalizeH="0" baseline="0" noProof="0" dirty="0">
              <a:ln>
                <a:noFill/>
              </a:ln>
              <a:solidFill>
                <a:schemeClr val="tx1">
                  <a:lumMod val="75000"/>
                  <a:lumOff val="25000"/>
                </a:schemeClr>
              </a:solidFill>
              <a:effectLst/>
              <a:uLnTx/>
              <a:uFillTx/>
              <a:latin typeface="Myriad Pro"/>
            </a:endParaRPr>
          </a:p>
          <a:p>
            <a:pPr marL="457200" marR="0" lvl="1" indent="0" algn="just" defTabSz="914400" rtl="0" eaLnBrk="0" fontAlgn="base" latinLnBrk="0" hangingPunct="0">
              <a:lnSpc>
                <a:spcPct val="100000"/>
              </a:lnSpc>
              <a:spcBef>
                <a:spcPct val="0"/>
              </a:spcBef>
              <a:spcAft>
                <a:spcPct val="0"/>
              </a:spcAft>
              <a:buClrTx/>
              <a:buSzTx/>
              <a:tabLst>
                <a:tab pos="693738" algn="l"/>
              </a:tabLst>
              <a:defRPr/>
            </a:pPr>
            <a:endParaRPr kumimoji="0" lang="en-US" altLang="es-ES" sz="1200" b="0" i="0" u="none" strike="noStrike" kern="1200" cap="none" spc="0" normalizeH="0" baseline="0" noProof="0" dirty="0">
              <a:ln>
                <a:noFill/>
              </a:ln>
              <a:solidFill>
                <a:prstClr val="black"/>
              </a:solidFill>
              <a:effectLst/>
              <a:uLnTx/>
              <a:uFillTx/>
              <a:latin typeface="Myriad Pro"/>
              <a:ea typeface="+mn-ea"/>
              <a:cs typeface="+mn-cs"/>
            </a:endParaRPr>
          </a:p>
        </p:txBody>
      </p:sp>
      <p:pic>
        <p:nvPicPr>
          <p:cNvPr id="7" name="Imagen 6">
            <a:extLst>
              <a:ext uri="{FF2B5EF4-FFF2-40B4-BE49-F238E27FC236}">
                <a16:creationId xmlns:a16="http://schemas.microsoft.com/office/drawing/2014/main" id="{40B0FBD3-C3D6-4B28-8E07-C2F9F8AFB98F}"/>
              </a:ext>
            </a:extLst>
          </p:cNvPr>
          <p:cNvPicPr>
            <a:picLocks noChangeAspect="1"/>
          </p:cNvPicPr>
          <p:nvPr/>
        </p:nvPicPr>
        <p:blipFill>
          <a:blip r:embed="rId4"/>
          <a:stretch>
            <a:fillRect/>
          </a:stretch>
        </p:blipFill>
        <p:spPr>
          <a:xfrm>
            <a:off x="121311" y="82495"/>
            <a:ext cx="1249788" cy="890093"/>
          </a:xfrm>
          <a:prstGeom prst="rect">
            <a:avLst/>
          </a:prstGeom>
        </p:spPr>
      </p:pic>
    </p:spTree>
    <p:extLst>
      <p:ext uri="{BB962C8B-B14F-4D97-AF65-F5344CB8AC3E}">
        <p14:creationId xmlns:p14="http://schemas.microsoft.com/office/powerpoint/2010/main" val="3962500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AF67467D-434D-4170-84B6-5D547535D9E1}"/>
              </a:ext>
            </a:extLst>
          </p:cNvPr>
          <p:cNvSpPr/>
          <p:nvPr/>
        </p:nvSpPr>
        <p:spPr>
          <a:xfrm>
            <a:off x="2930795" y="1625239"/>
            <a:ext cx="9261205"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1" y="1632758"/>
            <a:ext cx="2777613" cy="5232761"/>
          </a:xfrm>
          <a:solidFill>
            <a:schemeClr val="bg2"/>
          </a:solidFill>
        </p:spPr>
        <p:txBody>
          <a:bodyPr>
            <a:normAutofit/>
          </a:bodyPr>
          <a:lstStyle/>
          <a:p>
            <a:pPr marL="0" indent="0">
              <a:buNone/>
            </a:pPr>
            <a:r>
              <a:rPr lang="es-ES" sz="2000" b="1" dirty="0">
                <a:solidFill>
                  <a:schemeClr val="tx1">
                    <a:lumMod val="75000"/>
                    <a:lumOff val="25000"/>
                  </a:schemeClr>
                </a:solidFill>
                <a:latin typeface="Myriad Pro"/>
              </a:rPr>
              <a:t>TECHNOLOGICAL DEVELOPMENT:</a:t>
            </a: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KNOWLEDGE</a:t>
            </a:r>
          </a:p>
        </p:txBody>
      </p:sp>
      <p:sp>
        <p:nvSpPr>
          <p:cNvPr id="12" name="Marcador de texto 11">
            <a:extLst>
              <a:ext uri="{FF2B5EF4-FFF2-40B4-BE49-F238E27FC236}">
                <a16:creationId xmlns:a16="http://schemas.microsoft.com/office/drawing/2014/main" id="{C837C88C-C7E8-4BF3-92B0-BC7C2311777A}"/>
              </a:ext>
            </a:extLst>
          </p:cNvPr>
          <p:cNvSpPr>
            <a:spLocks noGrp="1"/>
          </p:cNvSpPr>
          <p:nvPr>
            <p:ph type="body" idx="1"/>
          </p:nvPr>
        </p:nvSpPr>
        <p:spPr>
          <a:xfrm>
            <a:off x="299783" y="2451619"/>
            <a:ext cx="2198253" cy="757926"/>
          </a:xfrm>
          <a:noFill/>
        </p:spPr>
        <p:txBody>
          <a:bodyPr anchor="t">
            <a:normAutofit fontScale="85000" lnSpcReduction="20000"/>
          </a:bodyPr>
          <a:lstStyle/>
          <a:p>
            <a:pPr marL="176213" indent="-173038">
              <a:buFont typeface="Wingdings" panose="05000000000000000000" pitchFamily="2" charset="2"/>
              <a:buChar char="Ø"/>
            </a:pPr>
            <a:r>
              <a:rPr lang="es-ES" sz="1400" b="0" dirty="0" err="1">
                <a:solidFill>
                  <a:schemeClr val="tx1">
                    <a:lumMod val="75000"/>
                    <a:lumOff val="25000"/>
                  </a:schemeClr>
                </a:solidFill>
                <a:latin typeface="Myriad Pro"/>
              </a:rPr>
              <a:t>Endothermic</a:t>
            </a:r>
            <a:r>
              <a:rPr lang="es-ES" sz="1400" b="0" dirty="0">
                <a:solidFill>
                  <a:schemeClr val="tx1">
                    <a:lumMod val="75000"/>
                    <a:lumOff val="25000"/>
                  </a:schemeClr>
                </a:solidFill>
                <a:latin typeface="Myriad Pro"/>
              </a:rPr>
              <a:t> </a:t>
            </a:r>
            <a:r>
              <a:rPr lang="es-ES" sz="1400" b="0" dirty="0" err="1">
                <a:solidFill>
                  <a:schemeClr val="tx1">
                    <a:lumMod val="75000"/>
                    <a:lumOff val="25000"/>
                  </a:schemeClr>
                </a:solidFill>
                <a:latin typeface="Myriad Pro"/>
              </a:rPr>
              <a:t>Panels</a:t>
            </a:r>
            <a:r>
              <a:rPr lang="es-ES" sz="1400" b="0" dirty="0">
                <a:solidFill>
                  <a:schemeClr val="tx1">
                    <a:lumMod val="75000"/>
                    <a:lumOff val="25000"/>
                  </a:schemeClr>
                </a:solidFill>
                <a:latin typeface="Myriad Pro"/>
              </a:rPr>
              <a:t>.</a:t>
            </a:r>
          </a:p>
          <a:p>
            <a:pPr marL="176213" indent="-173038">
              <a:buFont typeface="Wingdings" panose="05000000000000000000" pitchFamily="2" charset="2"/>
              <a:buChar char="Ø"/>
            </a:pPr>
            <a:r>
              <a:rPr lang="es-ES" sz="1400" dirty="0">
                <a:solidFill>
                  <a:schemeClr val="tx1">
                    <a:lumMod val="75000"/>
                    <a:lumOff val="25000"/>
                  </a:schemeClr>
                </a:solidFill>
                <a:latin typeface="Myriad Pro"/>
              </a:rPr>
              <a:t>Direct </a:t>
            </a:r>
            <a:r>
              <a:rPr lang="es-ES" sz="1400" dirty="0" err="1">
                <a:solidFill>
                  <a:schemeClr val="tx1">
                    <a:lumMod val="75000"/>
                    <a:lumOff val="25000"/>
                  </a:schemeClr>
                </a:solidFill>
                <a:latin typeface="Myriad Pro"/>
              </a:rPr>
              <a:t>Burner</a:t>
            </a:r>
            <a:endParaRPr lang="es-ES" sz="1400" dirty="0">
              <a:solidFill>
                <a:schemeClr val="tx1">
                  <a:lumMod val="75000"/>
                  <a:lumOff val="25000"/>
                </a:schemeClr>
              </a:solidFill>
              <a:latin typeface="Myriad Pro"/>
            </a:endParaRPr>
          </a:p>
          <a:p>
            <a:pPr marL="176213" indent="-173038">
              <a:buFont typeface="Wingdings" panose="05000000000000000000" pitchFamily="2" charset="2"/>
              <a:buChar char="Ø"/>
            </a:pPr>
            <a:r>
              <a:rPr lang="es-ES" sz="1400" dirty="0" err="1">
                <a:solidFill>
                  <a:schemeClr val="tx1">
                    <a:lumMod val="75000"/>
                    <a:lumOff val="25000"/>
                  </a:schemeClr>
                </a:solidFill>
                <a:latin typeface="Myriad Pro"/>
              </a:rPr>
              <a:t>Infrared</a:t>
            </a:r>
            <a:r>
              <a:rPr lang="es-ES" sz="1400" dirty="0">
                <a:solidFill>
                  <a:schemeClr val="tx1">
                    <a:lumMod val="75000"/>
                    <a:lumOff val="25000"/>
                  </a:schemeClr>
                </a:solidFill>
                <a:latin typeface="Myriad Pro"/>
              </a:rPr>
              <a:t> </a:t>
            </a:r>
            <a:r>
              <a:rPr lang="es-ES" sz="1400" dirty="0" err="1">
                <a:solidFill>
                  <a:schemeClr val="tx1">
                    <a:lumMod val="75000"/>
                    <a:lumOff val="25000"/>
                  </a:schemeClr>
                </a:solidFill>
                <a:latin typeface="Myriad Pro"/>
              </a:rPr>
              <a:t>Systems</a:t>
            </a:r>
            <a:r>
              <a:rPr lang="es-ES" sz="1400" dirty="0">
                <a:solidFill>
                  <a:schemeClr val="tx1">
                    <a:lumMod val="75000"/>
                    <a:lumOff val="25000"/>
                  </a:schemeClr>
                </a:solidFill>
                <a:latin typeface="Myriad Pro"/>
              </a:rPr>
              <a:t>.</a:t>
            </a:r>
          </a:p>
          <a:p>
            <a:pPr marL="357188" indent="-173038">
              <a:buFont typeface="Wingdings" panose="05000000000000000000" pitchFamily="2" charset="2"/>
              <a:buChar char="Ø"/>
            </a:pPr>
            <a:endParaRPr lang="es-ES" sz="1200" b="0" dirty="0">
              <a:latin typeface="Myriad Pro"/>
            </a:endParaRPr>
          </a:p>
        </p:txBody>
      </p:sp>
      <p:sp>
        <p:nvSpPr>
          <p:cNvPr id="14" name="Marcador de texto 13">
            <a:extLst>
              <a:ext uri="{FF2B5EF4-FFF2-40B4-BE49-F238E27FC236}">
                <a16:creationId xmlns:a16="http://schemas.microsoft.com/office/drawing/2014/main" id="{5E57BF51-D093-4AA1-8792-29F3154A0495}"/>
              </a:ext>
            </a:extLst>
          </p:cNvPr>
          <p:cNvSpPr>
            <a:spLocks noGrp="1"/>
          </p:cNvSpPr>
          <p:nvPr>
            <p:ph type="body" sz="quarter" idx="3"/>
          </p:nvPr>
        </p:nvSpPr>
        <p:spPr>
          <a:xfrm>
            <a:off x="3077396" y="1632758"/>
            <a:ext cx="9033958" cy="2411341"/>
          </a:xfrm>
        </p:spPr>
        <p:txBody>
          <a:bodyPr anchor="t">
            <a:normAutofit fontScale="85000" lnSpcReduction="20000"/>
          </a:bodyPr>
          <a:lstStyle/>
          <a:p>
            <a:pPr>
              <a:lnSpc>
                <a:spcPct val="120000"/>
              </a:lnSpc>
            </a:pPr>
            <a:r>
              <a:rPr lang="es-ES" sz="4800" dirty="0">
                <a:solidFill>
                  <a:schemeClr val="tx1">
                    <a:lumMod val="65000"/>
                    <a:lumOff val="35000"/>
                  </a:schemeClr>
                </a:solidFill>
              </a:rPr>
              <a:t>	</a:t>
            </a:r>
          </a:p>
          <a:p>
            <a:pPr marL="631825">
              <a:lnSpc>
                <a:spcPct val="120000"/>
              </a:lnSpc>
            </a:pPr>
            <a:r>
              <a:rPr lang="es-ES" sz="4800" dirty="0">
                <a:solidFill>
                  <a:schemeClr val="tx1">
                    <a:lumMod val="65000"/>
                    <a:lumOff val="35000"/>
                  </a:schemeClr>
                </a:solidFill>
              </a:rPr>
              <a:t>	</a:t>
            </a:r>
            <a:endParaRPr lang="es-ES" sz="4800" dirty="0">
              <a:solidFill>
                <a:schemeClr val="tx1">
                  <a:lumMod val="65000"/>
                  <a:lumOff val="35000"/>
                </a:schemeClr>
              </a:solidFill>
              <a:latin typeface="Myriad Pro"/>
            </a:endParaRPr>
          </a:p>
        </p:txBody>
      </p:sp>
      <p:sp>
        <p:nvSpPr>
          <p:cNvPr id="16" name="Marcador de texto 13">
            <a:extLst>
              <a:ext uri="{FF2B5EF4-FFF2-40B4-BE49-F238E27FC236}">
                <a16:creationId xmlns:a16="http://schemas.microsoft.com/office/drawing/2014/main" id="{A0692518-DC40-4DCC-8B7B-DAAB449594FC}"/>
              </a:ext>
            </a:extLst>
          </p:cNvPr>
          <p:cNvSpPr txBox="1">
            <a:spLocks/>
          </p:cNvSpPr>
          <p:nvPr/>
        </p:nvSpPr>
        <p:spPr>
          <a:xfrm>
            <a:off x="3017567" y="3432492"/>
            <a:ext cx="9124189" cy="24113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s-ES" sz="1200" b="1" i="0" u="none" strike="noStrike" kern="1200" cap="none" spc="0" normalizeH="0" baseline="0" noProof="0" dirty="0">
              <a:ln>
                <a:noFill/>
              </a:ln>
              <a:solidFill>
                <a:prstClr val="black">
                  <a:lumMod val="65000"/>
                  <a:lumOff val="35000"/>
                </a:prstClr>
              </a:solidFill>
              <a:effectLst/>
              <a:uLnTx/>
              <a:uFillTx/>
              <a:latin typeface="Myriad Pro"/>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s-ES" sz="4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s-ES" sz="4800" b="1" i="0" u="none" strike="noStrike" kern="1200" cap="none" spc="0" normalizeH="0" baseline="0" noProof="0" dirty="0">
              <a:ln>
                <a:noFill/>
              </a:ln>
              <a:solidFill>
                <a:srgbClr val="C00000"/>
              </a:solidFill>
              <a:effectLst/>
              <a:uLnTx/>
              <a:uFillTx/>
              <a:latin typeface="Myriad Pro"/>
              <a:ea typeface="+mn-ea"/>
              <a:cs typeface="+mn-cs"/>
            </a:endParaRPr>
          </a:p>
        </p:txBody>
      </p:sp>
      <p:sp>
        <p:nvSpPr>
          <p:cNvPr id="17" name="Rectangle 2">
            <a:extLst>
              <a:ext uri="{FF2B5EF4-FFF2-40B4-BE49-F238E27FC236}">
                <a16:creationId xmlns:a16="http://schemas.microsoft.com/office/drawing/2014/main" id="{73B69B59-3C3A-48BD-99A7-B2091E666A20}"/>
              </a:ext>
            </a:extLst>
          </p:cNvPr>
          <p:cNvSpPr>
            <a:spLocks noChangeArrowheads="1"/>
          </p:cNvSpPr>
          <p:nvPr/>
        </p:nvSpPr>
        <p:spPr bwMode="auto">
          <a:xfrm>
            <a:off x="3077396" y="1927660"/>
            <a:ext cx="5466650" cy="1938992"/>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marR="0" lvl="1" indent="0" algn="just" defTabSz="914400" rtl="0" eaLnBrk="0" fontAlgn="base" latinLnBrk="0" hangingPunct="0">
              <a:lnSpc>
                <a:spcPct val="100000"/>
              </a:lnSpc>
              <a:spcBef>
                <a:spcPct val="0"/>
              </a:spcBef>
              <a:spcAft>
                <a:spcPct val="0"/>
              </a:spcAft>
              <a:buClrTx/>
              <a:buSzTx/>
              <a:buFontTx/>
              <a:buNone/>
              <a:tabLst>
                <a:tab pos="693738" algn="l"/>
              </a:tabLst>
              <a:defRPr/>
            </a:pPr>
            <a:r>
              <a:rPr lang="en-US" sz="1200" b="1" dirty="0">
                <a:solidFill>
                  <a:schemeClr val="tx1">
                    <a:lumMod val="75000"/>
                    <a:lumOff val="25000"/>
                  </a:schemeClr>
                </a:solidFill>
                <a:latin typeface="Myriad Pro"/>
              </a:rPr>
              <a:t>Direct Burner:</a:t>
            </a:r>
            <a:endParaRPr kumimoji="0" lang="en-US" sz="1200" b="1" i="0" u="none" strike="noStrike" kern="1200" cap="none" spc="0" normalizeH="0" baseline="0" noProof="0" dirty="0">
              <a:ln>
                <a:noFill/>
              </a:ln>
              <a:solidFill>
                <a:schemeClr val="tx1">
                  <a:lumMod val="75000"/>
                  <a:lumOff val="25000"/>
                </a:schemeClr>
              </a:solidFill>
              <a:effectLst/>
              <a:uLnTx/>
              <a:uFillTx/>
              <a:latin typeface="Myriad Pro"/>
            </a:endParaRPr>
          </a:p>
          <a:p>
            <a:pPr marL="171450" lvl="1" indent="-171450" algn="just" defTabSz="914400">
              <a:buFont typeface="Wingdings" panose="05000000000000000000" pitchFamily="2" charset="2"/>
              <a:buChar char="Ø"/>
              <a:defRPr/>
            </a:pPr>
            <a:endParaRPr kumimoji="0" lang="es-ES" sz="1200" b="0" i="0" u="none" strike="noStrike" kern="1200" cap="none" spc="0" normalizeH="0" baseline="0" noProof="0" dirty="0">
              <a:ln>
                <a:noFill/>
              </a:ln>
              <a:solidFill>
                <a:schemeClr val="tx1">
                  <a:lumMod val="75000"/>
                  <a:lumOff val="25000"/>
                </a:schemeClr>
              </a:solidFill>
              <a:effectLst/>
              <a:uLnTx/>
              <a:uFillTx/>
              <a:latin typeface="Myriad Pro"/>
            </a:endParaRPr>
          </a:p>
          <a:p>
            <a:pPr marL="171450" lvl="1" indent="-171450" algn="just" defTabSz="914400">
              <a:buFont typeface="Wingdings" panose="05000000000000000000" pitchFamily="2" charset="2"/>
              <a:buChar char="Ø"/>
              <a:defRPr/>
            </a:pPr>
            <a:r>
              <a:rPr kumimoji="0" lang="en-US" sz="1200" b="0" i="0" u="none" strike="noStrike" kern="1200" cap="none" spc="0" normalizeH="0" baseline="0" noProof="0" dirty="0">
                <a:ln>
                  <a:noFill/>
                </a:ln>
                <a:solidFill>
                  <a:schemeClr val="tx1">
                    <a:lumMod val="75000"/>
                    <a:lumOff val="25000"/>
                  </a:schemeClr>
                </a:solidFill>
                <a:effectLst/>
                <a:uLnTx/>
                <a:uFillTx/>
                <a:latin typeface="Myriad Pro"/>
              </a:rPr>
              <a:t>Developed for large volume paint booths. Its main virtues lie in the wide range of regulation and modulation, taking advantage of 100% of the combustion, avoiding unnecessary losses.</a:t>
            </a:r>
            <a:endParaRPr lang="es-ES" sz="1200" dirty="0">
              <a:solidFill>
                <a:schemeClr val="tx1">
                  <a:lumMod val="75000"/>
                  <a:lumOff val="25000"/>
                </a:schemeClr>
              </a:solidFill>
              <a:latin typeface="Myriad Pro"/>
            </a:endParaRPr>
          </a:p>
          <a:p>
            <a:pPr marL="171450" lvl="1" indent="-171450" algn="just" defTabSz="914400">
              <a:buFont typeface="Wingdings" panose="05000000000000000000" pitchFamily="2" charset="2"/>
              <a:buChar char="Ø"/>
              <a:defRPr/>
            </a:pPr>
            <a:endParaRPr kumimoji="0" lang="es-ES" sz="1200" b="0" i="0" u="none" strike="noStrike" kern="1200" cap="none" spc="0" normalizeH="0" baseline="0" noProof="0" dirty="0">
              <a:ln>
                <a:noFill/>
              </a:ln>
              <a:solidFill>
                <a:schemeClr val="tx1">
                  <a:lumMod val="75000"/>
                  <a:lumOff val="25000"/>
                </a:schemeClr>
              </a:solidFill>
              <a:effectLst/>
              <a:uLnTx/>
              <a:uFillTx/>
              <a:latin typeface="Myriad Pro"/>
            </a:endParaRPr>
          </a:p>
          <a:p>
            <a:pPr marL="171450" lvl="1" indent="-171450" algn="just" defTabSz="914400">
              <a:buFont typeface="Wingdings" panose="05000000000000000000" pitchFamily="2" charset="2"/>
              <a:buChar char="Ø"/>
              <a:defRPr/>
            </a:pPr>
            <a:r>
              <a:rPr lang="en-US" sz="1200" dirty="0">
                <a:solidFill>
                  <a:schemeClr val="tx1">
                    <a:lumMod val="75000"/>
                    <a:lumOff val="25000"/>
                  </a:schemeClr>
                </a:solidFill>
                <a:latin typeface="Myriad Pro"/>
              </a:rPr>
              <a:t>Martech Corporation installs its own equipment, without dependence on third parties for start-up, which implies a reduction in costs for the customer.</a:t>
            </a:r>
            <a:endParaRPr lang="es-ES" sz="1200" dirty="0">
              <a:solidFill>
                <a:schemeClr val="tx1">
                  <a:lumMod val="75000"/>
                  <a:lumOff val="25000"/>
                </a:schemeClr>
              </a:solidFill>
              <a:latin typeface="Myriad Pro"/>
            </a:endParaRPr>
          </a:p>
          <a:p>
            <a:pPr marL="457200" marR="0" lvl="1" indent="0" algn="just" defTabSz="914400" rtl="0" eaLnBrk="0" fontAlgn="base" latinLnBrk="0" hangingPunct="0">
              <a:lnSpc>
                <a:spcPct val="100000"/>
              </a:lnSpc>
              <a:spcBef>
                <a:spcPct val="0"/>
              </a:spcBef>
              <a:spcAft>
                <a:spcPct val="0"/>
              </a:spcAft>
              <a:buClrTx/>
              <a:buSzTx/>
              <a:buFontTx/>
              <a:buChar char="•"/>
              <a:tabLst>
                <a:tab pos="693738" algn="l"/>
              </a:tabLst>
              <a:defRPr/>
            </a:pPr>
            <a:endParaRPr kumimoji="0" lang="en-US" altLang="es-ES" sz="1200" b="0" i="0" u="none" strike="noStrike" kern="1200" cap="none" spc="0" normalizeH="0" baseline="0" noProof="0" dirty="0">
              <a:ln>
                <a:noFill/>
              </a:ln>
              <a:solidFill>
                <a:prstClr val="black"/>
              </a:solidFill>
              <a:effectLst/>
              <a:uLnTx/>
              <a:uFillTx/>
              <a:latin typeface="Myriad Pro"/>
              <a:ea typeface="+mn-ea"/>
              <a:cs typeface="+mn-cs"/>
            </a:endParaRPr>
          </a:p>
        </p:txBody>
      </p:sp>
      <p:pic>
        <p:nvPicPr>
          <p:cNvPr id="19" name="Imagen 18">
            <a:extLst>
              <a:ext uri="{FF2B5EF4-FFF2-40B4-BE49-F238E27FC236}">
                <a16:creationId xmlns:a16="http://schemas.microsoft.com/office/drawing/2014/main" id="{EC2BD686-20CD-43D0-AF38-2D1E3A4188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055" y="1982617"/>
            <a:ext cx="2611994" cy="1889121"/>
          </a:xfrm>
          <a:prstGeom prst="rect">
            <a:avLst/>
          </a:prstGeom>
          <a:noFill/>
          <a:ln w="9525">
            <a:solidFill>
              <a:srgbClr val="000000"/>
            </a:solidFill>
            <a:miter lim="800000"/>
            <a:headEnd/>
            <a:tailEnd/>
          </a:ln>
        </p:spPr>
      </p:pic>
      <p:sp>
        <p:nvSpPr>
          <p:cNvPr id="20" name="Rectangle 2">
            <a:extLst>
              <a:ext uri="{FF2B5EF4-FFF2-40B4-BE49-F238E27FC236}">
                <a16:creationId xmlns:a16="http://schemas.microsoft.com/office/drawing/2014/main" id="{ED4D2BEF-93CD-4AF2-A2D3-BE023D1EA36C}"/>
              </a:ext>
            </a:extLst>
          </p:cNvPr>
          <p:cNvSpPr>
            <a:spLocks noChangeArrowheads="1"/>
          </p:cNvSpPr>
          <p:nvPr/>
        </p:nvSpPr>
        <p:spPr bwMode="auto">
          <a:xfrm>
            <a:off x="3150911" y="4541632"/>
            <a:ext cx="54666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3738" algn="l"/>
              </a:tabLst>
              <a:defRPr>
                <a:solidFill>
                  <a:schemeClr val="tx1"/>
                </a:solidFill>
                <a:latin typeface="Arial" panose="020B0604020202020204" pitchFamily="34" charset="0"/>
              </a:defRPr>
            </a:lvl1pPr>
            <a:lvl2pPr eaLnBrk="0" fontAlgn="base" hangingPunct="0">
              <a:spcBef>
                <a:spcPct val="0"/>
              </a:spcBef>
              <a:spcAft>
                <a:spcPct val="0"/>
              </a:spcAft>
              <a:tabLst>
                <a:tab pos="693738" algn="l"/>
              </a:tabLst>
              <a:defRPr>
                <a:solidFill>
                  <a:schemeClr val="tx1"/>
                </a:solidFill>
                <a:latin typeface="Arial" panose="020B0604020202020204" pitchFamily="34" charset="0"/>
              </a:defRPr>
            </a:lvl2pPr>
            <a:lvl3pPr eaLnBrk="0" fontAlgn="base" hangingPunct="0">
              <a:spcBef>
                <a:spcPct val="0"/>
              </a:spcBef>
              <a:spcAft>
                <a:spcPct val="0"/>
              </a:spcAft>
              <a:tabLst>
                <a:tab pos="693738" algn="l"/>
              </a:tabLst>
              <a:defRPr>
                <a:solidFill>
                  <a:schemeClr val="tx1"/>
                </a:solidFill>
                <a:latin typeface="Arial" panose="020B0604020202020204" pitchFamily="34" charset="0"/>
              </a:defRPr>
            </a:lvl3pPr>
            <a:lvl4pPr eaLnBrk="0" fontAlgn="base" hangingPunct="0">
              <a:spcBef>
                <a:spcPct val="0"/>
              </a:spcBef>
              <a:spcAft>
                <a:spcPct val="0"/>
              </a:spcAft>
              <a:tabLst>
                <a:tab pos="693738" algn="l"/>
              </a:tabLst>
              <a:defRPr>
                <a:solidFill>
                  <a:schemeClr val="tx1"/>
                </a:solidFill>
                <a:latin typeface="Arial" panose="020B0604020202020204" pitchFamily="34" charset="0"/>
              </a:defRPr>
            </a:lvl4pPr>
            <a:lvl5pPr eaLnBrk="0" fontAlgn="base" hangingPunct="0">
              <a:spcBef>
                <a:spcPct val="0"/>
              </a:spcBef>
              <a:spcAft>
                <a:spcPct val="0"/>
              </a:spcAft>
              <a:tabLst>
                <a:tab pos="693738" algn="l"/>
              </a:tabLst>
              <a:defRPr>
                <a:solidFill>
                  <a:schemeClr val="tx1"/>
                </a:solidFill>
                <a:latin typeface="Arial" panose="020B0604020202020204" pitchFamily="34" charset="0"/>
              </a:defRPr>
            </a:lvl5pPr>
            <a:lvl6pPr eaLnBrk="0" fontAlgn="base" hangingPunct="0">
              <a:spcBef>
                <a:spcPct val="0"/>
              </a:spcBef>
              <a:spcAft>
                <a:spcPct val="0"/>
              </a:spcAft>
              <a:tabLst>
                <a:tab pos="693738" algn="l"/>
              </a:tabLst>
              <a:defRPr>
                <a:solidFill>
                  <a:schemeClr val="tx1"/>
                </a:solidFill>
                <a:latin typeface="Arial" panose="020B0604020202020204" pitchFamily="34" charset="0"/>
              </a:defRPr>
            </a:lvl6pPr>
            <a:lvl7pPr eaLnBrk="0" fontAlgn="base" hangingPunct="0">
              <a:spcBef>
                <a:spcPct val="0"/>
              </a:spcBef>
              <a:spcAft>
                <a:spcPct val="0"/>
              </a:spcAft>
              <a:tabLst>
                <a:tab pos="693738" algn="l"/>
              </a:tabLst>
              <a:defRPr>
                <a:solidFill>
                  <a:schemeClr val="tx1"/>
                </a:solidFill>
                <a:latin typeface="Arial" panose="020B0604020202020204" pitchFamily="34" charset="0"/>
              </a:defRPr>
            </a:lvl7pPr>
            <a:lvl8pPr eaLnBrk="0" fontAlgn="base" hangingPunct="0">
              <a:spcBef>
                <a:spcPct val="0"/>
              </a:spcBef>
              <a:spcAft>
                <a:spcPct val="0"/>
              </a:spcAft>
              <a:tabLst>
                <a:tab pos="693738" algn="l"/>
              </a:tabLst>
              <a:defRPr>
                <a:solidFill>
                  <a:schemeClr val="tx1"/>
                </a:solidFill>
                <a:latin typeface="Arial" panose="020B0604020202020204" pitchFamily="34" charset="0"/>
              </a:defRPr>
            </a:lvl8pPr>
            <a:lvl9pPr eaLnBrk="0" fontAlgn="base" hangingPunct="0">
              <a:spcBef>
                <a:spcPct val="0"/>
              </a:spcBef>
              <a:spcAft>
                <a:spcPct val="0"/>
              </a:spcAft>
              <a:tabLst>
                <a:tab pos="693738" algn="l"/>
              </a:tabLst>
              <a:defRPr>
                <a:solidFill>
                  <a:schemeClr val="tx1"/>
                </a:solidFill>
                <a:latin typeface="Arial" panose="020B0604020202020204" pitchFamily="34" charset="0"/>
              </a:defRPr>
            </a:lvl9pPr>
          </a:lstStyle>
          <a:p>
            <a:pPr marL="0" marR="0" lvl="1" indent="0" algn="just" defTabSz="914400" rtl="0" eaLnBrk="0" fontAlgn="base" latinLnBrk="0" hangingPunct="0">
              <a:lnSpc>
                <a:spcPct val="100000"/>
              </a:lnSpc>
              <a:spcBef>
                <a:spcPct val="0"/>
              </a:spcBef>
              <a:spcAft>
                <a:spcPct val="0"/>
              </a:spcAft>
              <a:buClrTx/>
              <a:buSzTx/>
              <a:buFontTx/>
              <a:buNone/>
              <a:tabLst>
                <a:tab pos="693738" algn="l"/>
              </a:tabLst>
              <a:defRPr/>
            </a:pPr>
            <a:r>
              <a:rPr lang="en-US" sz="1200" b="1" dirty="0">
                <a:solidFill>
                  <a:schemeClr val="tx1">
                    <a:lumMod val="75000"/>
                    <a:lumOff val="25000"/>
                  </a:schemeClr>
                </a:solidFill>
                <a:latin typeface="Myriad Pro"/>
              </a:rPr>
              <a:t>Infrared Systems:</a:t>
            </a:r>
          </a:p>
          <a:p>
            <a:pPr marL="0" marR="0" lvl="1" indent="0" algn="just" defTabSz="914400" rtl="0" eaLnBrk="0" fontAlgn="base" latinLnBrk="0" hangingPunct="0">
              <a:lnSpc>
                <a:spcPct val="100000"/>
              </a:lnSpc>
              <a:spcBef>
                <a:spcPct val="0"/>
              </a:spcBef>
              <a:spcAft>
                <a:spcPct val="0"/>
              </a:spcAft>
              <a:buClrTx/>
              <a:buSzTx/>
              <a:buFontTx/>
              <a:buNone/>
              <a:tabLst>
                <a:tab pos="693738" algn="l"/>
              </a:tabLst>
              <a:defRPr/>
            </a:pPr>
            <a:endParaRPr kumimoji="0" lang="es-ES" sz="1200" b="0" i="0" u="none" strike="noStrike" kern="1200" cap="none" spc="0" normalizeH="0" baseline="0" noProof="0" dirty="0">
              <a:ln>
                <a:noFill/>
              </a:ln>
              <a:solidFill>
                <a:schemeClr val="tx1">
                  <a:lumMod val="75000"/>
                  <a:lumOff val="25000"/>
                </a:schemeClr>
              </a:solidFill>
              <a:effectLst/>
              <a:uLnTx/>
              <a:uFillTx/>
              <a:latin typeface="Myriad Pro"/>
            </a:endParaRPr>
          </a:p>
          <a:p>
            <a:pPr marL="182563" indent="-171450" algn="just">
              <a:buFont typeface="Wingdings" panose="05000000000000000000" pitchFamily="2" charset="2"/>
              <a:buChar char="Ø"/>
            </a:pPr>
            <a:r>
              <a:rPr lang="en-US" sz="1200" dirty="0">
                <a:solidFill>
                  <a:schemeClr val="tx1">
                    <a:lumMod val="75000"/>
                    <a:lumOff val="25000"/>
                  </a:schemeClr>
                </a:solidFill>
                <a:latin typeface="Myriad Pro"/>
              </a:rPr>
              <a:t>Bridge of I.R. motorized automatic with software that controls power, speed and temperature. With the advantage of manual movement to the starting position.</a:t>
            </a:r>
            <a:endParaRPr lang="es-ES" sz="1200" dirty="0">
              <a:solidFill>
                <a:schemeClr val="tx1">
                  <a:lumMod val="75000"/>
                  <a:lumOff val="25000"/>
                </a:schemeClr>
              </a:solidFill>
              <a:latin typeface="Myriad Pro"/>
            </a:endParaRPr>
          </a:p>
          <a:p>
            <a:pPr marL="0" lvl="1" algn="just" defTabSz="914400">
              <a:defRPr/>
            </a:pPr>
            <a:endParaRPr kumimoji="0" lang="es-ES" sz="1200" b="0" i="0" u="none" strike="noStrike" kern="1200" cap="none" spc="0" normalizeH="0" baseline="0" noProof="0" dirty="0">
              <a:ln>
                <a:noFill/>
              </a:ln>
              <a:solidFill>
                <a:prstClr val="black"/>
              </a:solidFill>
              <a:effectLst/>
              <a:uLnTx/>
              <a:uFillTx/>
              <a:latin typeface="Myriad Pro"/>
            </a:endParaRPr>
          </a:p>
        </p:txBody>
      </p:sp>
      <p:pic>
        <p:nvPicPr>
          <p:cNvPr id="5" name="Imagen 4">
            <a:extLst>
              <a:ext uri="{FF2B5EF4-FFF2-40B4-BE49-F238E27FC236}">
                <a16:creationId xmlns:a16="http://schemas.microsoft.com/office/drawing/2014/main" id="{EA03E716-29D1-455A-BE84-A99378B6A4E6}"/>
              </a:ext>
            </a:extLst>
          </p:cNvPr>
          <p:cNvPicPr>
            <a:picLocks noChangeAspect="1"/>
          </p:cNvPicPr>
          <p:nvPr/>
        </p:nvPicPr>
        <p:blipFill>
          <a:blip r:embed="rId3"/>
          <a:stretch>
            <a:fillRect/>
          </a:stretch>
        </p:blipFill>
        <p:spPr>
          <a:xfrm>
            <a:off x="9167055" y="4439500"/>
            <a:ext cx="2611994" cy="1816423"/>
          </a:xfrm>
          <a:prstGeom prst="rect">
            <a:avLst/>
          </a:prstGeom>
        </p:spPr>
      </p:pic>
      <p:pic>
        <p:nvPicPr>
          <p:cNvPr id="3" name="Imagen 2">
            <a:extLst>
              <a:ext uri="{FF2B5EF4-FFF2-40B4-BE49-F238E27FC236}">
                <a16:creationId xmlns:a16="http://schemas.microsoft.com/office/drawing/2014/main" id="{EE9B4EBB-D896-4104-B869-6BD841B5ABE4}"/>
              </a:ext>
            </a:extLst>
          </p:cNvPr>
          <p:cNvPicPr>
            <a:picLocks noChangeAspect="1"/>
          </p:cNvPicPr>
          <p:nvPr/>
        </p:nvPicPr>
        <p:blipFill>
          <a:blip r:embed="rId4"/>
          <a:stretch>
            <a:fillRect/>
          </a:stretch>
        </p:blipFill>
        <p:spPr>
          <a:xfrm>
            <a:off x="68681" y="82495"/>
            <a:ext cx="1249788" cy="890093"/>
          </a:xfrm>
          <a:prstGeom prst="rect">
            <a:avLst/>
          </a:prstGeom>
        </p:spPr>
      </p:pic>
    </p:spTree>
    <p:extLst>
      <p:ext uri="{BB962C8B-B14F-4D97-AF65-F5344CB8AC3E}">
        <p14:creationId xmlns:p14="http://schemas.microsoft.com/office/powerpoint/2010/main" val="225482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0" y="1612983"/>
            <a:ext cx="2798773" cy="5252536"/>
          </a:xfrm>
          <a:solidFill>
            <a:schemeClr val="bg2"/>
          </a:solidFill>
        </p:spPr>
        <p:txBody>
          <a:bodyPr>
            <a:normAutofit/>
          </a:bodyPr>
          <a:lstStyle/>
          <a:p>
            <a:pPr marL="0" indent="0">
              <a:buNone/>
            </a:pPr>
            <a:endParaRPr lang="es-ES" dirty="0"/>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1C0F5E2C-F55F-4DBE-8091-55767699B1DA}"/>
              </a:ext>
            </a:extLst>
          </p:cNvPr>
          <p:cNvSpPr/>
          <p:nvPr/>
        </p:nvSpPr>
        <p:spPr>
          <a:xfrm>
            <a:off x="2967326" y="1632759"/>
            <a:ext cx="9224672"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NUMBERS</a:t>
            </a:r>
          </a:p>
        </p:txBody>
      </p:sp>
      <p:sp>
        <p:nvSpPr>
          <p:cNvPr id="8" name="Flecha: a la derecha 7">
            <a:extLst>
              <a:ext uri="{FF2B5EF4-FFF2-40B4-BE49-F238E27FC236}">
                <a16:creationId xmlns:a16="http://schemas.microsoft.com/office/drawing/2014/main" id="{8BD3AD78-DC51-4C91-BA89-CAA1D5AB29A0}"/>
              </a:ext>
            </a:extLst>
          </p:cNvPr>
          <p:cNvSpPr/>
          <p:nvPr/>
        </p:nvSpPr>
        <p:spPr>
          <a:xfrm>
            <a:off x="3390648" y="2139164"/>
            <a:ext cx="603504" cy="192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5" name="Marcador de texto 13">
            <a:extLst>
              <a:ext uri="{FF2B5EF4-FFF2-40B4-BE49-F238E27FC236}">
                <a16:creationId xmlns:a16="http://schemas.microsoft.com/office/drawing/2014/main" id="{83670948-EFC1-4CB5-932E-AF7E33E4FE34}"/>
              </a:ext>
            </a:extLst>
          </p:cNvPr>
          <p:cNvSpPr>
            <a:spLocks noGrp="1"/>
          </p:cNvSpPr>
          <p:nvPr>
            <p:ph type="body" sz="quarter" idx="3"/>
          </p:nvPr>
        </p:nvSpPr>
        <p:spPr>
          <a:xfrm>
            <a:off x="4115139" y="2039112"/>
            <a:ext cx="4494212" cy="456703"/>
          </a:xfrm>
        </p:spPr>
        <p:txBody>
          <a:bodyPr>
            <a:normAutofit/>
          </a:bodyPr>
          <a:lstStyle/>
          <a:p>
            <a:r>
              <a:rPr lang="es-ES" sz="1800" dirty="0">
                <a:solidFill>
                  <a:schemeClr val="tx1">
                    <a:lumMod val="75000"/>
                    <a:lumOff val="25000"/>
                  </a:schemeClr>
                </a:solidFill>
                <a:latin typeface="Myriad Pro"/>
              </a:rPr>
              <a:t>6 Training Centers</a:t>
            </a:r>
          </a:p>
        </p:txBody>
      </p:sp>
      <p:sp>
        <p:nvSpPr>
          <p:cNvPr id="16" name="Flecha: a la derecha 15">
            <a:extLst>
              <a:ext uri="{FF2B5EF4-FFF2-40B4-BE49-F238E27FC236}">
                <a16:creationId xmlns:a16="http://schemas.microsoft.com/office/drawing/2014/main" id="{11CD90BF-4B3E-4D5F-A4C9-58E58BC9EAC4}"/>
              </a:ext>
            </a:extLst>
          </p:cNvPr>
          <p:cNvSpPr/>
          <p:nvPr/>
        </p:nvSpPr>
        <p:spPr>
          <a:xfrm>
            <a:off x="3357277" y="2722936"/>
            <a:ext cx="603504" cy="192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 name="Marcador de texto 13">
            <a:extLst>
              <a:ext uri="{FF2B5EF4-FFF2-40B4-BE49-F238E27FC236}">
                <a16:creationId xmlns:a16="http://schemas.microsoft.com/office/drawing/2014/main" id="{5CA5DB5D-B89F-45E5-84E2-6BAA352116DF}"/>
              </a:ext>
            </a:extLst>
          </p:cNvPr>
          <p:cNvSpPr txBox="1">
            <a:spLocks/>
          </p:cNvSpPr>
          <p:nvPr/>
        </p:nvSpPr>
        <p:spPr>
          <a:xfrm>
            <a:off x="4115139" y="2557847"/>
            <a:ext cx="4494212" cy="45670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sz="1800" dirty="0">
                <a:solidFill>
                  <a:schemeClr val="tx1">
                    <a:lumMod val="75000"/>
                    <a:lumOff val="25000"/>
                  </a:schemeClr>
                </a:solidFill>
                <a:latin typeface="Myriad Pro"/>
              </a:rPr>
              <a:t>+ 8000  </a:t>
            </a:r>
            <a:r>
              <a:rPr lang="es-ES" sz="1800" dirty="0" err="1">
                <a:solidFill>
                  <a:schemeClr val="tx1">
                    <a:lumMod val="75000"/>
                    <a:lumOff val="25000"/>
                  </a:schemeClr>
                </a:solidFill>
                <a:latin typeface="Myriad Pro"/>
              </a:rPr>
              <a:t>Instalations</a:t>
            </a:r>
            <a:r>
              <a:rPr lang="es-ES" sz="1800" dirty="0">
                <a:solidFill>
                  <a:schemeClr val="tx1">
                    <a:lumMod val="75000"/>
                    <a:lumOff val="25000"/>
                  </a:schemeClr>
                </a:solidFill>
                <a:latin typeface="Myriad Pro"/>
              </a:rPr>
              <a:t> </a:t>
            </a:r>
            <a:r>
              <a:rPr lang="es-ES" sz="1800" dirty="0" err="1">
                <a:solidFill>
                  <a:schemeClr val="tx1">
                    <a:lumMod val="75000"/>
                    <a:lumOff val="25000"/>
                  </a:schemeClr>
                </a:solidFill>
                <a:latin typeface="Myriad Pro"/>
              </a:rPr>
              <a:t>executed</a:t>
            </a:r>
            <a:endParaRPr lang="es-ES" sz="1800" dirty="0">
              <a:solidFill>
                <a:schemeClr val="tx1">
                  <a:lumMod val="75000"/>
                  <a:lumOff val="25000"/>
                </a:schemeClr>
              </a:solidFill>
              <a:latin typeface="Myriad Pro"/>
            </a:endParaRPr>
          </a:p>
        </p:txBody>
      </p:sp>
      <p:sp>
        <p:nvSpPr>
          <p:cNvPr id="19" name="Flecha: a la derecha 18">
            <a:extLst>
              <a:ext uri="{FF2B5EF4-FFF2-40B4-BE49-F238E27FC236}">
                <a16:creationId xmlns:a16="http://schemas.microsoft.com/office/drawing/2014/main" id="{DE046FA6-C0CB-473A-AE2A-25054E176970}"/>
              </a:ext>
            </a:extLst>
          </p:cNvPr>
          <p:cNvSpPr/>
          <p:nvPr/>
        </p:nvSpPr>
        <p:spPr>
          <a:xfrm>
            <a:off x="3390648" y="3306708"/>
            <a:ext cx="603504" cy="192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1" name="Marcador de texto 13">
            <a:extLst>
              <a:ext uri="{FF2B5EF4-FFF2-40B4-BE49-F238E27FC236}">
                <a16:creationId xmlns:a16="http://schemas.microsoft.com/office/drawing/2014/main" id="{FB34DF47-2AA8-4B45-B3D7-7108E4FD2A4D}"/>
              </a:ext>
            </a:extLst>
          </p:cNvPr>
          <p:cNvSpPr txBox="1">
            <a:spLocks/>
          </p:cNvSpPr>
          <p:nvPr/>
        </p:nvSpPr>
        <p:spPr>
          <a:xfrm>
            <a:off x="4115139" y="3081865"/>
            <a:ext cx="4494212" cy="45670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sz="1800" dirty="0">
                <a:solidFill>
                  <a:schemeClr val="tx1">
                    <a:lumMod val="75000"/>
                    <a:lumOff val="25000"/>
                  </a:schemeClr>
                </a:solidFill>
                <a:latin typeface="Myriad Pro"/>
              </a:rPr>
              <a:t>1 “Show </a:t>
            </a:r>
            <a:r>
              <a:rPr lang="es-ES" sz="1800" dirty="0" err="1">
                <a:solidFill>
                  <a:schemeClr val="tx1">
                    <a:lumMod val="75000"/>
                    <a:lumOff val="25000"/>
                  </a:schemeClr>
                </a:solidFill>
                <a:latin typeface="Myriad Pro"/>
              </a:rPr>
              <a:t>Room</a:t>
            </a:r>
            <a:r>
              <a:rPr lang="es-ES" sz="1800" dirty="0">
                <a:solidFill>
                  <a:schemeClr val="tx1">
                    <a:lumMod val="75000"/>
                    <a:lumOff val="25000"/>
                  </a:schemeClr>
                </a:solidFill>
                <a:latin typeface="Myriad Pro"/>
              </a:rPr>
              <a:t>”</a:t>
            </a:r>
          </a:p>
        </p:txBody>
      </p:sp>
      <p:sp>
        <p:nvSpPr>
          <p:cNvPr id="22" name="Flecha: a la derecha 21">
            <a:extLst>
              <a:ext uri="{FF2B5EF4-FFF2-40B4-BE49-F238E27FC236}">
                <a16:creationId xmlns:a16="http://schemas.microsoft.com/office/drawing/2014/main" id="{B65A9A0A-CAC9-41C3-AD5E-CFD4B7B6CBA3}"/>
              </a:ext>
            </a:extLst>
          </p:cNvPr>
          <p:cNvSpPr/>
          <p:nvPr/>
        </p:nvSpPr>
        <p:spPr>
          <a:xfrm>
            <a:off x="3390648" y="3826339"/>
            <a:ext cx="603504" cy="192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3" name="Marcador de texto 13">
            <a:extLst>
              <a:ext uri="{FF2B5EF4-FFF2-40B4-BE49-F238E27FC236}">
                <a16:creationId xmlns:a16="http://schemas.microsoft.com/office/drawing/2014/main" id="{0D1B0F55-1ACC-4251-9AE0-86C2ABAD433A}"/>
              </a:ext>
            </a:extLst>
          </p:cNvPr>
          <p:cNvSpPr txBox="1">
            <a:spLocks/>
          </p:cNvSpPr>
          <p:nvPr/>
        </p:nvSpPr>
        <p:spPr>
          <a:xfrm>
            <a:off x="4115138" y="3626223"/>
            <a:ext cx="6976534" cy="45670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s-ES" sz="1800" dirty="0">
                <a:solidFill>
                  <a:schemeClr val="tx1">
                    <a:lumMod val="75000"/>
                    <a:lumOff val="25000"/>
                  </a:schemeClr>
                </a:solidFill>
                <a:latin typeface="Myriad Pro"/>
              </a:rPr>
              <a:t>2 </a:t>
            </a:r>
            <a:r>
              <a:rPr lang="es-ES" sz="1800" dirty="0" err="1">
                <a:solidFill>
                  <a:schemeClr val="tx1">
                    <a:lumMod val="75000"/>
                    <a:lumOff val="25000"/>
                  </a:schemeClr>
                </a:solidFill>
                <a:latin typeface="Myriad Pro"/>
              </a:rPr>
              <a:t>Bodyshops</a:t>
            </a:r>
            <a:r>
              <a:rPr lang="es-ES" sz="1800" dirty="0">
                <a:solidFill>
                  <a:schemeClr val="tx1">
                    <a:lumMod val="75000"/>
                    <a:lumOff val="25000"/>
                  </a:schemeClr>
                </a:solidFill>
                <a:latin typeface="Myriad Pro"/>
              </a:rPr>
              <a:t> Centers </a:t>
            </a:r>
          </a:p>
        </p:txBody>
      </p:sp>
      <p:sp>
        <p:nvSpPr>
          <p:cNvPr id="24" name="Flecha: a la derecha 23">
            <a:extLst>
              <a:ext uri="{FF2B5EF4-FFF2-40B4-BE49-F238E27FC236}">
                <a16:creationId xmlns:a16="http://schemas.microsoft.com/office/drawing/2014/main" id="{B50923EB-5D48-47EA-BC80-B0F0DDC9411B}"/>
              </a:ext>
            </a:extLst>
          </p:cNvPr>
          <p:cNvSpPr/>
          <p:nvPr/>
        </p:nvSpPr>
        <p:spPr>
          <a:xfrm>
            <a:off x="3357277" y="4404405"/>
            <a:ext cx="603504" cy="192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5" name="Marcador de texto 13">
            <a:extLst>
              <a:ext uri="{FF2B5EF4-FFF2-40B4-BE49-F238E27FC236}">
                <a16:creationId xmlns:a16="http://schemas.microsoft.com/office/drawing/2014/main" id="{65EE27E0-7AB9-4F87-9F19-3E67E48FA674}"/>
              </a:ext>
            </a:extLst>
          </p:cNvPr>
          <p:cNvSpPr txBox="1">
            <a:spLocks/>
          </p:cNvSpPr>
          <p:nvPr/>
        </p:nvSpPr>
        <p:spPr>
          <a:xfrm>
            <a:off x="4115138" y="4301667"/>
            <a:ext cx="6976534" cy="58952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dirty="0">
                <a:solidFill>
                  <a:schemeClr val="tx1">
                    <a:lumMod val="75000"/>
                    <a:lumOff val="25000"/>
                  </a:schemeClr>
                </a:solidFill>
                <a:latin typeface="Myriad Pro"/>
              </a:rPr>
              <a:t>Agreements with repair experimentation centers: CESVIMAP, CENTRO ZARAGOZA</a:t>
            </a:r>
            <a:endParaRPr lang="es-ES" sz="1800" dirty="0">
              <a:solidFill>
                <a:schemeClr val="tx1">
                  <a:lumMod val="75000"/>
                  <a:lumOff val="25000"/>
                </a:schemeClr>
              </a:solidFill>
              <a:latin typeface="Myriad Pro"/>
            </a:endParaRPr>
          </a:p>
        </p:txBody>
      </p:sp>
      <p:pic>
        <p:nvPicPr>
          <p:cNvPr id="3" name="Imagen 2">
            <a:extLst>
              <a:ext uri="{FF2B5EF4-FFF2-40B4-BE49-F238E27FC236}">
                <a16:creationId xmlns:a16="http://schemas.microsoft.com/office/drawing/2014/main" id="{5E86D5B9-F025-4645-8BF2-792481274FB3}"/>
              </a:ext>
            </a:extLst>
          </p:cNvPr>
          <p:cNvPicPr>
            <a:picLocks noChangeAspect="1"/>
          </p:cNvPicPr>
          <p:nvPr/>
        </p:nvPicPr>
        <p:blipFill>
          <a:blip r:embed="rId3"/>
          <a:stretch>
            <a:fillRect/>
          </a:stretch>
        </p:blipFill>
        <p:spPr>
          <a:xfrm>
            <a:off x="139019" y="82495"/>
            <a:ext cx="1249788" cy="890093"/>
          </a:xfrm>
          <a:prstGeom prst="rect">
            <a:avLst/>
          </a:prstGeom>
        </p:spPr>
      </p:pic>
    </p:spTree>
    <p:extLst>
      <p:ext uri="{BB962C8B-B14F-4D97-AF65-F5344CB8AC3E}">
        <p14:creationId xmlns:p14="http://schemas.microsoft.com/office/powerpoint/2010/main" val="222667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a:extLst>
              <a:ext uri="{FF2B5EF4-FFF2-40B4-BE49-F238E27FC236}">
                <a16:creationId xmlns:a16="http://schemas.microsoft.com/office/drawing/2014/main" id="{D3CA6FFA-1A84-4485-A686-765EC8A56049}"/>
              </a:ext>
            </a:extLst>
          </p:cNvPr>
          <p:cNvSpPr>
            <a:spLocks noGrp="1"/>
          </p:cNvSpPr>
          <p:nvPr>
            <p:ph sz="half" idx="2"/>
          </p:nvPr>
        </p:nvSpPr>
        <p:spPr>
          <a:xfrm>
            <a:off x="0" y="1612983"/>
            <a:ext cx="2798773" cy="5232761"/>
          </a:xfrm>
          <a:solidFill>
            <a:schemeClr val="bg2"/>
          </a:solidFill>
        </p:spPr>
        <p:txBody>
          <a:bodyPr>
            <a:normAutofit/>
          </a:bodyPr>
          <a:lstStyle/>
          <a:p>
            <a:pPr marL="0" indent="0">
              <a:buNone/>
            </a:pPr>
            <a:endParaRPr lang="es-ES" sz="2000" b="1" dirty="0">
              <a:solidFill>
                <a:schemeClr val="tx1">
                  <a:lumMod val="65000"/>
                  <a:lumOff val="35000"/>
                </a:schemeClr>
              </a:solidFill>
            </a:endParaRPr>
          </a:p>
        </p:txBody>
      </p:sp>
      <p:sp>
        <p:nvSpPr>
          <p:cNvPr id="18" name="Rectángulo 17">
            <a:extLst>
              <a:ext uri="{FF2B5EF4-FFF2-40B4-BE49-F238E27FC236}">
                <a16:creationId xmlns:a16="http://schemas.microsoft.com/office/drawing/2014/main" id="{9A7D7EC0-874F-4000-ADEC-5A1ABA71EBE9}"/>
              </a:ext>
            </a:extLst>
          </p:cNvPr>
          <p:cNvSpPr/>
          <p:nvPr/>
        </p:nvSpPr>
        <p:spPr>
          <a:xfrm>
            <a:off x="2967326" y="0"/>
            <a:ext cx="9224672" cy="5275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ED5D88F-5266-4340-8A55-592957E7AF58}"/>
              </a:ext>
            </a:extLst>
          </p:cNvPr>
          <p:cNvSpPr/>
          <p:nvPr/>
        </p:nvSpPr>
        <p:spPr>
          <a:xfrm>
            <a:off x="2777614" y="0"/>
            <a:ext cx="189712" cy="686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1C0F5E2C-F55F-4DBE-8091-55767699B1DA}"/>
              </a:ext>
            </a:extLst>
          </p:cNvPr>
          <p:cNvSpPr/>
          <p:nvPr/>
        </p:nvSpPr>
        <p:spPr>
          <a:xfrm>
            <a:off x="2967327" y="1632759"/>
            <a:ext cx="9244340" cy="523276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355BEB35-747B-45B2-8DDB-C875F43BC012}"/>
              </a:ext>
            </a:extLst>
          </p:cNvPr>
          <p:cNvSpPr>
            <a:spLocks noGrp="1"/>
          </p:cNvSpPr>
          <p:nvPr>
            <p:ph type="title"/>
          </p:nvPr>
        </p:nvSpPr>
        <p:spPr>
          <a:xfrm>
            <a:off x="3838542" y="694704"/>
            <a:ext cx="7539193" cy="930535"/>
          </a:xfrm>
        </p:spPr>
        <p:txBody>
          <a:bodyPr>
            <a:normAutofit/>
          </a:bodyPr>
          <a:lstStyle/>
          <a:p>
            <a:pPr algn="ctr"/>
            <a:r>
              <a:rPr lang="es-ES" sz="4000" dirty="0">
                <a:solidFill>
                  <a:schemeClr val="tx1">
                    <a:lumMod val="75000"/>
                    <a:lumOff val="25000"/>
                  </a:schemeClr>
                </a:solidFill>
                <a:latin typeface="Myriad Pro"/>
              </a:rPr>
              <a:t>OUR NUMBERS</a:t>
            </a:r>
          </a:p>
        </p:txBody>
      </p:sp>
      <p:sp>
        <p:nvSpPr>
          <p:cNvPr id="26" name="Marcador de texto 13">
            <a:extLst>
              <a:ext uri="{FF2B5EF4-FFF2-40B4-BE49-F238E27FC236}">
                <a16:creationId xmlns:a16="http://schemas.microsoft.com/office/drawing/2014/main" id="{F7EA08B7-BFCE-4CB4-BED2-5D9E5B595B9C}"/>
              </a:ext>
            </a:extLst>
          </p:cNvPr>
          <p:cNvSpPr txBox="1">
            <a:spLocks/>
          </p:cNvSpPr>
          <p:nvPr/>
        </p:nvSpPr>
        <p:spPr>
          <a:xfrm>
            <a:off x="5096222" y="2360676"/>
            <a:ext cx="8400885" cy="67682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250825">
              <a:buFont typeface="Wingdings" panose="05000000000000000000" pitchFamily="2" charset="2"/>
              <a:buChar char="Ø"/>
            </a:pPr>
            <a:r>
              <a:rPr lang="en-US" sz="1200" dirty="0">
                <a:solidFill>
                  <a:schemeClr val="tx1">
                    <a:lumMod val="75000"/>
                    <a:lumOff val="25000"/>
                  </a:schemeClr>
                </a:solidFill>
                <a:latin typeface="Myriad Pro"/>
              </a:rPr>
              <a:t>YEARS OF EXPERIENCE, as market leaders in the supply of equipment,</a:t>
            </a:r>
          </a:p>
          <a:p>
            <a:pPr marL="92075"/>
            <a:r>
              <a:rPr lang="en-US" sz="1200" dirty="0">
                <a:solidFill>
                  <a:schemeClr val="tx1">
                    <a:lumMod val="75000"/>
                    <a:lumOff val="25000"/>
                  </a:schemeClr>
                </a:solidFill>
                <a:latin typeface="Myriad Pro"/>
              </a:rPr>
              <a:t>       for repair.</a:t>
            </a:r>
            <a:endParaRPr lang="es-ES" sz="1200" dirty="0">
              <a:solidFill>
                <a:schemeClr val="tx1">
                  <a:lumMod val="75000"/>
                  <a:lumOff val="25000"/>
                </a:schemeClr>
              </a:solidFill>
              <a:latin typeface="Myriad Pro"/>
            </a:endParaRPr>
          </a:p>
        </p:txBody>
      </p:sp>
      <p:sp>
        <p:nvSpPr>
          <p:cNvPr id="27" name="Marcador de texto 13">
            <a:extLst>
              <a:ext uri="{FF2B5EF4-FFF2-40B4-BE49-F238E27FC236}">
                <a16:creationId xmlns:a16="http://schemas.microsoft.com/office/drawing/2014/main" id="{2D79923A-E6A3-43AC-ADEB-711F25A286C1}"/>
              </a:ext>
            </a:extLst>
          </p:cNvPr>
          <p:cNvSpPr txBox="1">
            <a:spLocks/>
          </p:cNvSpPr>
          <p:nvPr/>
        </p:nvSpPr>
        <p:spPr>
          <a:xfrm>
            <a:off x="5096222" y="3429000"/>
            <a:ext cx="4494212" cy="4105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92075">
              <a:tabLst>
                <a:tab pos="265113" algn="l"/>
              </a:tabLst>
            </a:pPr>
            <a:endParaRPr lang="en-US" sz="1200" dirty="0">
              <a:solidFill>
                <a:schemeClr val="tx1">
                  <a:lumMod val="75000"/>
                  <a:lumOff val="25000"/>
                </a:schemeClr>
              </a:solidFill>
              <a:latin typeface="Myriad Pro"/>
            </a:endParaRPr>
          </a:p>
          <a:p>
            <a:pPr marL="265113" indent="-173038">
              <a:buFont typeface="Wingdings" panose="05000000000000000000" pitchFamily="2" charset="2"/>
              <a:buChar char="Ø"/>
              <a:tabLst>
                <a:tab pos="265113" algn="l"/>
              </a:tabLst>
            </a:pPr>
            <a:r>
              <a:rPr lang="en-US" sz="1200" dirty="0">
                <a:solidFill>
                  <a:schemeClr val="tx1">
                    <a:lumMod val="75000"/>
                    <a:lumOff val="25000"/>
                  </a:schemeClr>
                </a:solidFill>
                <a:latin typeface="Myriad Pro"/>
              </a:rPr>
              <a:t>  CUSTOMERS, have trusted our products</a:t>
            </a:r>
            <a:r>
              <a:rPr lang="es-ES" sz="1200" dirty="0">
                <a:solidFill>
                  <a:schemeClr val="tx1">
                    <a:lumMod val="75000"/>
                    <a:lumOff val="25000"/>
                  </a:schemeClr>
                </a:solidFill>
                <a:latin typeface="Myriad Pro"/>
              </a:rPr>
              <a:t>.</a:t>
            </a:r>
          </a:p>
        </p:txBody>
      </p:sp>
      <p:sp>
        <p:nvSpPr>
          <p:cNvPr id="28" name="Marcador de texto 2">
            <a:extLst>
              <a:ext uri="{FF2B5EF4-FFF2-40B4-BE49-F238E27FC236}">
                <a16:creationId xmlns:a16="http://schemas.microsoft.com/office/drawing/2014/main" id="{98BC1C11-ECA3-41DF-B9C9-977595C52114}"/>
              </a:ext>
            </a:extLst>
          </p:cNvPr>
          <p:cNvSpPr txBox="1">
            <a:spLocks/>
          </p:cNvSpPr>
          <p:nvPr/>
        </p:nvSpPr>
        <p:spPr>
          <a:xfrm>
            <a:off x="3226279" y="3315016"/>
            <a:ext cx="1873624" cy="638480"/>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4400" b="1" dirty="0">
                <a:ln/>
                <a:solidFill>
                  <a:schemeClr val="accent3"/>
                </a:solidFill>
                <a:latin typeface="Nexa Bold" panose="02000000000000000000" pitchFamily="50" charset="0"/>
              </a:rPr>
              <a:t>8000</a:t>
            </a:r>
          </a:p>
          <a:p>
            <a:pPr marL="0" indent="0">
              <a:buFont typeface="Arial" panose="020B0604020202020204" pitchFamily="34" charset="0"/>
              <a:buNone/>
            </a:pPr>
            <a:r>
              <a:rPr lang="es-ES" sz="4400" b="1" dirty="0">
                <a:ln/>
                <a:solidFill>
                  <a:schemeClr val="accent3"/>
                </a:solidFill>
                <a:latin typeface="Nexa Bold" panose="02000000000000000000" pitchFamily="50" charset="0"/>
              </a:rPr>
              <a:t>  </a:t>
            </a:r>
            <a:r>
              <a:rPr lang="es-ES" sz="4800" b="1" dirty="0">
                <a:ln/>
                <a:solidFill>
                  <a:schemeClr val="accent3"/>
                </a:solidFill>
                <a:latin typeface="Nexa Bold" panose="02000000000000000000" pitchFamily="50" charset="0"/>
              </a:rPr>
              <a:t>20</a:t>
            </a:r>
          </a:p>
        </p:txBody>
      </p:sp>
      <p:sp>
        <p:nvSpPr>
          <p:cNvPr id="29" name="Marcador de texto 2">
            <a:extLst>
              <a:ext uri="{FF2B5EF4-FFF2-40B4-BE49-F238E27FC236}">
                <a16:creationId xmlns:a16="http://schemas.microsoft.com/office/drawing/2014/main" id="{DAAF749B-62BE-4411-9C19-6A2954437FFC}"/>
              </a:ext>
            </a:extLst>
          </p:cNvPr>
          <p:cNvSpPr txBox="1">
            <a:spLocks/>
          </p:cNvSpPr>
          <p:nvPr/>
        </p:nvSpPr>
        <p:spPr>
          <a:xfrm>
            <a:off x="3248974" y="3733591"/>
            <a:ext cx="1280521" cy="4427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sz="3200" dirty="0">
              <a:solidFill>
                <a:srgbClr val="FFD13F"/>
              </a:solidFill>
              <a:latin typeface="Nexa Bold" panose="02000000000000000000" pitchFamily="50" charset="0"/>
            </a:endParaRPr>
          </a:p>
        </p:txBody>
      </p:sp>
      <p:sp>
        <p:nvSpPr>
          <p:cNvPr id="30" name="Marcador de texto 13">
            <a:extLst>
              <a:ext uri="{FF2B5EF4-FFF2-40B4-BE49-F238E27FC236}">
                <a16:creationId xmlns:a16="http://schemas.microsoft.com/office/drawing/2014/main" id="{7AB5216C-0612-46DF-9656-71FC6ABD849F}"/>
              </a:ext>
            </a:extLst>
          </p:cNvPr>
          <p:cNvSpPr txBox="1">
            <a:spLocks/>
          </p:cNvSpPr>
          <p:nvPr/>
        </p:nvSpPr>
        <p:spPr>
          <a:xfrm>
            <a:off x="5096222" y="4176313"/>
            <a:ext cx="4494212" cy="41051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92075">
              <a:tabLst>
                <a:tab pos="265113" algn="l"/>
              </a:tabLst>
            </a:pPr>
            <a:endParaRPr lang="en-US" sz="1200" dirty="0">
              <a:solidFill>
                <a:schemeClr val="tx1">
                  <a:lumMod val="75000"/>
                  <a:lumOff val="25000"/>
                </a:schemeClr>
              </a:solidFill>
              <a:latin typeface="Myriad Pro"/>
            </a:endParaRPr>
          </a:p>
          <a:p>
            <a:pPr marL="265113" indent="-173038">
              <a:buFont typeface="Wingdings" panose="05000000000000000000" pitchFamily="2" charset="2"/>
              <a:buChar char="Ø"/>
              <a:tabLst>
                <a:tab pos="265113" algn="l"/>
              </a:tabLst>
            </a:pPr>
            <a:r>
              <a:rPr lang="en-US" sz="1200" dirty="0">
                <a:solidFill>
                  <a:schemeClr val="tx1">
                    <a:lumMod val="75000"/>
                    <a:lumOff val="25000"/>
                  </a:schemeClr>
                </a:solidFill>
                <a:latin typeface="Myriad Pro"/>
              </a:rPr>
              <a:t>   COUNTRIES, with a consolidated presence.</a:t>
            </a:r>
            <a:r>
              <a:rPr lang="es-ES" sz="1200" dirty="0">
                <a:solidFill>
                  <a:schemeClr val="tx1">
                    <a:lumMod val="75000"/>
                    <a:lumOff val="25000"/>
                  </a:schemeClr>
                </a:solidFill>
                <a:latin typeface="Myriad Pro"/>
              </a:rPr>
              <a:t>.</a:t>
            </a:r>
          </a:p>
        </p:txBody>
      </p:sp>
      <p:sp>
        <p:nvSpPr>
          <p:cNvPr id="2" name="Rectángulo 1">
            <a:extLst>
              <a:ext uri="{FF2B5EF4-FFF2-40B4-BE49-F238E27FC236}">
                <a16:creationId xmlns:a16="http://schemas.microsoft.com/office/drawing/2014/main" id="{B4864FD4-A8C2-4F7B-9BA8-E9E6CB54ACAF}"/>
              </a:ext>
            </a:extLst>
          </p:cNvPr>
          <p:cNvSpPr/>
          <p:nvPr/>
        </p:nvSpPr>
        <p:spPr>
          <a:xfrm>
            <a:off x="3492330" y="2246214"/>
            <a:ext cx="103105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3"/>
                </a:solidFill>
                <a:latin typeface="Nexa Bold" panose="02000000000000000000" pitchFamily="50" charset="0"/>
              </a:rPr>
              <a:t>30</a:t>
            </a:r>
            <a:endParaRPr lang="es-ES" sz="4800" b="1" dirty="0">
              <a:ln/>
              <a:solidFill>
                <a:schemeClr val="accent3"/>
              </a:solidFill>
            </a:endParaRPr>
          </a:p>
        </p:txBody>
      </p:sp>
      <p:pic>
        <p:nvPicPr>
          <p:cNvPr id="5" name="Imagen 4">
            <a:extLst>
              <a:ext uri="{FF2B5EF4-FFF2-40B4-BE49-F238E27FC236}">
                <a16:creationId xmlns:a16="http://schemas.microsoft.com/office/drawing/2014/main" id="{A2FDDB62-9724-42C9-8BAD-21362A04AFCA}"/>
              </a:ext>
            </a:extLst>
          </p:cNvPr>
          <p:cNvPicPr>
            <a:picLocks noChangeAspect="1"/>
          </p:cNvPicPr>
          <p:nvPr/>
        </p:nvPicPr>
        <p:blipFill>
          <a:blip r:embed="rId2"/>
          <a:stretch>
            <a:fillRect/>
          </a:stretch>
        </p:blipFill>
        <p:spPr>
          <a:xfrm>
            <a:off x="124716" y="82495"/>
            <a:ext cx="1249788" cy="890093"/>
          </a:xfrm>
          <a:prstGeom prst="rect">
            <a:avLst/>
          </a:prstGeom>
        </p:spPr>
      </p:pic>
    </p:spTree>
    <p:extLst>
      <p:ext uri="{BB962C8B-B14F-4D97-AF65-F5344CB8AC3E}">
        <p14:creationId xmlns:p14="http://schemas.microsoft.com/office/powerpoint/2010/main" val="798978553"/>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1905</TotalTime>
  <Words>1593</Words>
  <Application>Microsoft Office PowerPoint</Application>
  <PresentationFormat>Panorámica</PresentationFormat>
  <Paragraphs>341</Paragraphs>
  <Slides>45</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45</vt:i4>
      </vt:variant>
    </vt:vector>
  </HeadingPairs>
  <TitlesOfParts>
    <vt:vector size="53" baseType="lpstr">
      <vt:lpstr>Arial</vt:lpstr>
      <vt:lpstr>Calibri</vt:lpstr>
      <vt:lpstr>Calibri Light</vt:lpstr>
      <vt:lpstr>Myriad Pro</vt:lpstr>
      <vt:lpstr>Nexa Bold</vt:lpstr>
      <vt:lpstr>Times New Roman</vt:lpstr>
      <vt:lpstr>Wingdings</vt:lpstr>
      <vt:lpstr>Office Theme</vt:lpstr>
      <vt:lpstr>Presentación de PowerPoint</vt:lpstr>
      <vt:lpstr>ABOUT US</vt:lpstr>
      <vt:lpstr>BUSINESS GROUP</vt:lpstr>
      <vt:lpstr>OUR KNOWLEDGE</vt:lpstr>
      <vt:lpstr>OUR KNOWLEDGE</vt:lpstr>
      <vt:lpstr>OUR KNOWLEDGE</vt:lpstr>
      <vt:lpstr>OUR KNOWLEDGE</vt:lpstr>
      <vt:lpstr>OUR NUMBERS</vt:lpstr>
      <vt:lpstr>OUR NUMBERS</vt:lpstr>
      <vt:lpstr>OUR CUSTOMERS</vt:lpstr>
      <vt:lpstr>MARTECH CORPORATION IN THE WORLD</vt:lpstr>
      <vt:lpstr>¿WHY MARTECH CORPORATION?</vt:lpstr>
      <vt:lpstr>INSTALATIONS</vt:lpstr>
      <vt:lpstr>INSTALATIONS</vt:lpstr>
      <vt:lpstr>INSTALATIONS</vt:lpstr>
      <vt:lpstr>INSTALATIONS</vt:lpstr>
      <vt:lpstr>INSTALATIONS</vt:lpstr>
      <vt:lpstr>INSTALATIONS</vt:lpstr>
      <vt:lpstr>INSTALATIONS</vt:lpstr>
      <vt:lpstr>INSTALATIONS</vt:lpstr>
      <vt:lpstr>INSTALATIONS</vt:lpstr>
      <vt:lpstr>INSTALATIONS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INSTALATIONS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Villaverde Dominguez</dc:creator>
  <cp:lastModifiedBy>Víctor Alarcón Palacios</cp:lastModifiedBy>
  <cp:revision>172</cp:revision>
  <dcterms:created xsi:type="dcterms:W3CDTF">2019-05-18T09:21:00Z</dcterms:created>
  <dcterms:modified xsi:type="dcterms:W3CDTF">2020-09-03T10:55:45Z</dcterms:modified>
</cp:coreProperties>
</file>